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5" r:id="rId4"/>
    <p:sldId id="258" r:id="rId5"/>
    <p:sldId id="276" r:id="rId6"/>
    <p:sldId id="277" r:id="rId7"/>
    <p:sldId id="278" r:id="rId8"/>
    <p:sldId id="273" r:id="rId9"/>
    <p:sldId id="263" r:id="rId10"/>
    <p:sldId id="261" r:id="rId11"/>
    <p:sldId id="268" r:id="rId12"/>
    <p:sldId id="264" r:id="rId13"/>
    <p:sldId id="28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4463E-82E8-4A9B-B733-0A39848B43B4}" type="doc">
      <dgm:prSet loTypeId="urn:microsoft.com/office/officeart/2005/8/layout/target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CE4741B-1992-4797-AEEE-8CBE32E9F4E0}">
      <dgm:prSet phldrT="[Text]"/>
      <dgm:spPr>
        <a:solidFill>
          <a:srgbClr val="0063AF"/>
        </a:solidFill>
      </dgm:spPr>
      <dgm:t>
        <a:bodyPr/>
        <a:lstStyle/>
        <a:p>
          <a:r>
            <a:rPr lang="de-DE" dirty="0"/>
            <a:t>Management View - O</a:t>
          </a:r>
          <a:r>
            <a:rPr lang="en-US" dirty="0"/>
            <a:t>n-click, One-page Overviews and Analysis</a:t>
          </a:r>
          <a:r>
            <a:rPr lang="de-DE" dirty="0"/>
            <a:t> </a:t>
          </a:r>
        </a:p>
        <a:p>
          <a:r>
            <a:rPr lang="de-DE" dirty="0"/>
            <a:t>(Browser </a:t>
          </a:r>
          <a:r>
            <a:rPr lang="de-DE" dirty="0" err="1"/>
            <a:t>Based</a:t>
          </a:r>
          <a:r>
            <a:rPr lang="de-DE" dirty="0"/>
            <a:t>)</a:t>
          </a:r>
        </a:p>
      </dgm:t>
    </dgm:pt>
    <dgm:pt modelId="{FA1C281D-ADA9-4779-B2F8-05C68FC8293C}" type="parTrans" cxnId="{D93D2CE1-2C00-4068-87C4-B5660C034036}">
      <dgm:prSet/>
      <dgm:spPr/>
      <dgm:t>
        <a:bodyPr/>
        <a:lstStyle/>
        <a:p>
          <a:endParaRPr lang="de-DE"/>
        </a:p>
      </dgm:t>
    </dgm:pt>
    <dgm:pt modelId="{3A32BDC7-970A-4753-B3EF-040D32F1FE6B}" type="sibTrans" cxnId="{D93D2CE1-2C00-4068-87C4-B5660C034036}">
      <dgm:prSet/>
      <dgm:spPr/>
      <dgm:t>
        <a:bodyPr/>
        <a:lstStyle/>
        <a:p>
          <a:endParaRPr lang="de-DE"/>
        </a:p>
      </dgm:t>
    </dgm:pt>
    <dgm:pt modelId="{11CC27A0-6FBC-40DC-942D-3C78FCB8162B}">
      <dgm:prSet phldrT="[Text]" custT="1"/>
      <dgm:spPr/>
      <dgm:t>
        <a:bodyPr/>
        <a:lstStyle/>
        <a:p>
          <a:r>
            <a:rPr lang="de-DE" sz="2000" dirty="0"/>
            <a:t>PDAP MV</a:t>
          </a:r>
        </a:p>
      </dgm:t>
    </dgm:pt>
    <dgm:pt modelId="{FE2C684B-D1C8-4B24-9489-DFCADBDC5309}" type="parTrans" cxnId="{8DB9A6B0-3334-4EEB-B36D-EFC71D89AD0B}">
      <dgm:prSet/>
      <dgm:spPr/>
      <dgm:t>
        <a:bodyPr/>
        <a:lstStyle/>
        <a:p>
          <a:endParaRPr lang="de-DE"/>
        </a:p>
      </dgm:t>
    </dgm:pt>
    <dgm:pt modelId="{0D835F19-57F5-49BC-9B0E-E9ABAAED9B57}" type="sibTrans" cxnId="{8DB9A6B0-3334-4EEB-B36D-EFC71D89AD0B}">
      <dgm:prSet/>
      <dgm:spPr/>
      <dgm:t>
        <a:bodyPr/>
        <a:lstStyle/>
        <a:p>
          <a:endParaRPr lang="de-DE"/>
        </a:p>
      </dgm:t>
    </dgm:pt>
    <dgm:pt modelId="{CD123A12-325F-4BFF-879F-FDDA8301A0E0}">
      <dgm:prSet phldrT="[Text]" custT="1"/>
      <dgm:spPr/>
      <dgm:t>
        <a:bodyPr/>
        <a:lstStyle/>
        <a:p>
          <a:r>
            <a:rPr lang="de-DE" sz="2000" dirty="0"/>
            <a:t>WEB  SERVICE</a:t>
          </a:r>
        </a:p>
      </dgm:t>
    </dgm:pt>
    <dgm:pt modelId="{DA3304DD-D573-483A-AB95-0CC6A65A4365}" type="parTrans" cxnId="{5BB28A64-74A7-43ED-92FB-7A811E3C07C2}">
      <dgm:prSet/>
      <dgm:spPr/>
      <dgm:t>
        <a:bodyPr/>
        <a:lstStyle/>
        <a:p>
          <a:endParaRPr lang="de-DE"/>
        </a:p>
      </dgm:t>
    </dgm:pt>
    <dgm:pt modelId="{9E558C09-C917-4023-A1DC-BA2FE5B5D6F5}" type="sibTrans" cxnId="{5BB28A64-74A7-43ED-92FB-7A811E3C07C2}">
      <dgm:prSet/>
      <dgm:spPr/>
      <dgm:t>
        <a:bodyPr/>
        <a:lstStyle/>
        <a:p>
          <a:endParaRPr lang="de-DE"/>
        </a:p>
      </dgm:t>
    </dgm:pt>
    <dgm:pt modelId="{D06919E8-D9AC-4785-A9DE-D3300CE8A70B}">
      <dgm:prSet phldrT="[Text]"/>
      <dgm:spPr/>
      <dgm:t>
        <a:bodyPr/>
        <a:lstStyle/>
        <a:p>
          <a:r>
            <a:rPr lang="de-DE" dirty="0"/>
            <a:t>PDAP-Analytics – Interactive Reporting</a:t>
          </a:r>
        </a:p>
        <a:p>
          <a:r>
            <a:rPr lang="de-DE" dirty="0"/>
            <a:t>(Browser </a:t>
          </a:r>
          <a:r>
            <a:rPr lang="de-DE" dirty="0" err="1"/>
            <a:t>Based</a:t>
          </a:r>
          <a:r>
            <a:rPr lang="de-DE" dirty="0"/>
            <a:t> + Client </a:t>
          </a:r>
          <a:r>
            <a:rPr lang="de-DE" dirty="0" err="1"/>
            <a:t>Based</a:t>
          </a:r>
          <a:r>
            <a:rPr lang="de-DE" dirty="0"/>
            <a:t>) </a:t>
          </a:r>
        </a:p>
      </dgm:t>
    </dgm:pt>
    <dgm:pt modelId="{2B8C90D1-1000-4AF2-8F2F-D51F83DDA023}" type="parTrans" cxnId="{F995B40D-6993-42F5-BC18-63C8377864FA}">
      <dgm:prSet/>
      <dgm:spPr/>
      <dgm:t>
        <a:bodyPr/>
        <a:lstStyle/>
        <a:p>
          <a:endParaRPr lang="de-DE"/>
        </a:p>
      </dgm:t>
    </dgm:pt>
    <dgm:pt modelId="{46C4A6FF-63A0-4255-8B25-19FA9B26B0CC}" type="sibTrans" cxnId="{F995B40D-6993-42F5-BC18-63C8377864FA}">
      <dgm:prSet/>
      <dgm:spPr/>
      <dgm:t>
        <a:bodyPr/>
        <a:lstStyle/>
        <a:p>
          <a:endParaRPr lang="de-DE"/>
        </a:p>
      </dgm:t>
    </dgm:pt>
    <dgm:pt modelId="{17C51633-3200-4988-B181-84D6365203D8}">
      <dgm:prSet phldrT="[Text]" custT="1"/>
      <dgm:spPr/>
      <dgm:t>
        <a:bodyPr/>
        <a:lstStyle/>
        <a:p>
          <a:r>
            <a:rPr lang="de-DE" sz="2000" dirty="0"/>
            <a:t>PDAP BI</a:t>
          </a:r>
        </a:p>
      </dgm:t>
    </dgm:pt>
    <dgm:pt modelId="{BCABB5A5-1D0F-44AA-94D8-D4BFDA80AA1B}" type="parTrans" cxnId="{B8D90C5F-E946-4BE5-BE20-6ACE4AFDEF75}">
      <dgm:prSet/>
      <dgm:spPr/>
      <dgm:t>
        <a:bodyPr/>
        <a:lstStyle/>
        <a:p>
          <a:endParaRPr lang="de-DE"/>
        </a:p>
      </dgm:t>
    </dgm:pt>
    <dgm:pt modelId="{6912605E-B82D-4659-A3B3-CF40A06F1322}" type="sibTrans" cxnId="{B8D90C5F-E946-4BE5-BE20-6ACE4AFDEF75}">
      <dgm:prSet/>
      <dgm:spPr/>
      <dgm:t>
        <a:bodyPr/>
        <a:lstStyle/>
        <a:p>
          <a:endParaRPr lang="de-DE"/>
        </a:p>
      </dgm:t>
    </dgm:pt>
    <dgm:pt modelId="{B0950990-C76B-4BF8-BAEE-F35C43B90E25}">
      <dgm:prSet phldrT="[Text]" custT="1"/>
      <dgm:spPr/>
      <dgm:t>
        <a:bodyPr/>
        <a:lstStyle/>
        <a:p>
          <a:r>
            <a:rPr lang="de-DE" sz="2000" dirty="0"/>
            <a:t>OFFICE</a:t>
          </a:r>
        </a:p>
      </dgm:t>
    </dgm:pt>
    <dgm:pt modelId="{3CA78F9D-0C58-48D5-9B58-A2904E893631}" type="parTrans" cxnId="{7293CBFF-FB6E-4BE6-BB1D-E6D4F7483F0B}">
      <dgm:prSet/>
      <dgm:spPr/>
      <dgm:t>
        <a:bodyPr/>
        <a:lstStyle/>
        <a:p>
          <a:endParaRPr lang="de-DE"/>
        </a:p>
      </dgm:t>
    </dgm:pt>
    <dgm:pt modelId="{D17F3F7C-4565-446A-93D4-A21EDE3CD566}" type="sibTrans" cxnId="{7293CBFF-FB6E-4BE6-BB1D-E6D4F7483F0B}">
      <dgm:prSet/>
      <dgm:spPr/>
      <dgm:t>
        <a:bodyPr/>
        <a:lstStyle/>
        <a:p>
          <a:endParaRPr lang="de-DE"/>
        </a:p>
      </dgm:t>
    </dgm:pt>
    <dgm:pt modelId="{40E666B0-EEAD-4B07-8CAC-8E738C74EE6B}">
      <dgm:prSet phldrT="[Text]"/>
      <dgm:spPr/>
      <dgm:t>
        <a:bodyPr/>
        <a:lstStyle/>
        <a:p>
          <a:r>
            <a:rPr lang="de-DE" dirty="0"/>
            <a:t>PDAP-Operational CAQ System</a:t>
          </a:r>
        </a:p>
        <a:p>
          <a:r>
            <a:rPr lang="de-DE" dirty="0"/>
            <a:t>(PDAP-Client Installation)</a:t>
          </a:r>
        </a:p>
      </dgm:t>
    </dgm:pt>
    <dgm:pt modelId="{2BAC26A7-739F-42FE-82B7-CF1FBA9254B4}" type="parTrans" cxnId="{A898B7C6-5373-4E34-BE54-26C4838BBD1E}">
      <dgm:prSet/>
      <dgm:spPr/>
      <dgm:t>
        <a:bodyPr/>
        <a:lstStyle/>
        <a:p>
          <a:endParaRPr lang="de-DE"/>
        </a:p>
      </dgm:t>
    </dgm:pt>
    <dgm:pt modelId="{16F5BEF5-6D58-48C5-A222-12FAA5DB3D68}" type="sibTrans" cxnId="{A898B7C6-5373-4E34-BE54-26C4838BBD1E}">
      <dgm:prSet/>
      <dgm:spPr/>
      <dgm:t>
        <a:bodyPr/>
        <a:lstStyle/>
        <a:p>
          <a:endParaRPr lang="de-DE"/>
        </a:p>
      </dgm:t>
    </dgm:pt>
    <dgm:pt modelId="{E775D79B-346F-4EAD-BF15-EAAAC7293E3D}">
      <dgm:prSet phldrT="[Text]" custT="1"/>
      <dgm:spPr/>
      <dgm:t>
        <a:bodyPr/>
        <a:lstStyle/>
        <a:p>
          <a:r>
            <a:rPr lang="de-DE" sz="1100" dirty="0"/>
            <a:t>SPC</a:t>
          </a:r>
        </a:p>
      </dgm:t>
    </dgm:pt>
    <dgm:pt modelId="{FF6FB2D1-3A5C-494C-9030-75CE8A07165F}" type="parTrans" cxnId="{FA31EC48-723F-4068-B032-2F91522BB67F}">
      <dgm:prSet/>
      <dgm:spPr/>
      <dgm:t>
        <a:bodyPr/>
        <a:lstStyle/>
        <a:p>
          <a:endParaRPr lang="de-DE"/>
        </a:p>
      </dgm:t>
    </dgm:pt>
    <dgm:pt modelId="{21FE1A50-5723-4D67-B66A-F2E14C0D63FB}" type="sibTrans" cxnId="{FA31EC48-723F-4068-B032-2F91522BB67F}">
      <dgm:prSet/>
      <dgm:spPr/>
      <dgm:t>
        <a:bodyPr/>
        <a:lstStyle/>
        <a:p>
          <a:endParaRPr lang="de-DE"/>
        </a:p>
      </dgm:t>
    </dgm:pt>
    <dgm:pt modelId="{11F8C21C-008C-48D4-9A6F-9A95E99C51BB}">
      <dgm:prSet phldrT="[Text]" custT="1"/>
      <dgm:spPr/>
      <dgm:t>
        <a:bodyPr/>
        <a:lstStyle/>
        <a:p>
          <a:r>
            <a:rPr lang="de-DE" sz="1100" dirty="0"/>
            <a:t>GOODS INCOME</a:t>
          </a:r>
        </a:p>
      </dgm:t>
    </dgm:pt>
    <dgm:pt modelId="{5DE00FBC-3E4E-4638-89F0-EA904F065D36}" type="parTrans" cxnId="{478B1F38-27AD-499A-9B4F-F256A9E8E81E}">
      <dgm:prSet/>
      <dgm:spPr/>
      <dgm:t>
        <a:bodyPr/>
        <a:lstStyle/>
        <a:p>
          <a:endParaRPr lang="de-DE"/>
        </a:p>
      </dgm:t>
    </dgm:pt>
    <dgm:pt modelId="{FF9B0693-FFA2-4BE9-828A-3632BBB413E0}" type="sibTrans" cxnId="{478B1F38-27AD-499A-9B4F-F256A9E8E81E}">
      <dgm:prSet/>
      <dgm:spPr/>
      <dgm:t>
        <a:bodyPr/>
        <a:lstStyle/>
        <a:p>
          <a:endParaRPr lang="de-DE"/>
        </a:p>
      </dgm:t>
    </dgm:pt>
    <dgm:pt modelId="{AFFCAE3F-923C-4635-A9E7-D41842F6118A}">
      <dgm:prSet phldrT="[Text]" custT="1"/>
      <dgm:spPr/>
      <dgm:t>
        <a:bodyPr/>
        <a:lstStyle/>
        <a:p>
          <a:r>
            <a:rPr lang="de-DE" sz="1100" dirty="0"/>
            <a:t>OUTGOING GOODS</a:t>
          </a:r>
        </a:p>
      </dgm:t>
    </dgm:pt>
    <dgm:pt modelId="{C2A4A1A0-C920-4801-90B7-3D9E5289AB91}" type="parTrans" cxnId="{73B07792-7932-4B76-9E98-8F6B2444EFF6}">
      <dgm:prSet/>
      <dgm:spPr/>
      <dgm:t>
        <a:bodyPr/>
        <a:lstStyle/>
        <a:p>
          <a:endParaRPr lang="de-DE"/>
        </a:p>
      </dgm:t>
    </dgm:pt>
    <dgm:pt modelId="{40490397-7E7A-4BB3-9941-A3ECF4E6C0A9}" type="sibTrans" cxnId="{73B07792-7932-4B76-9E98-8F6B2444EFF6}">
      <dgm:prSet/>
      <dgm:spPr/>
      <dgm:t>
        <a:bodyPr/>
        <a:lstStyle/>
        <a:p>
          <a:endParaRPr lang="de-DE"/>
        </a:p>
      </dgm:t>
    </dgm:pt>
    <dgm:pt modelId="{0A6E51E2-BF76-457C-BB08-123F73B910E4}">
      <dgm:prSet phldrT="[Text]" custT="1"/>
      <dgm:spPr/>
      <dgm:t>
        <a:bodyPr/>
        <a:lstStyle/>
        <a:p>
          <a:r>
            <a:rPr lang="de-DE" sz="1050" dirty="0"/>
            <a:t>COMPLAINT PROCESS</a:t>
          </a:r>
        </a:p>
      </dgm:t>
    </dgm:pt>
    <dgm:pt modelId="{DB7E03C0-7CB8-4971-A0D2-49C80013C72C}" type="parTrans" cxnId="{1170DD4F-1F61-47BB-9599-50A3763CC6F7}">
      <dgm:prSet/>
      <dgm:spPr/>
      <dgm:t>
        <a:bodyPr/>
        <a:lstStyle/>
        <a:p>
          <a:endParaRPr lang="de-DE"/>
        </a:p>
      </dgm:t>
    </dgm:pt>
    <dgm:pt modelId="{2150D245-AB0E-4656-8C28-94880A609AB0}" type="sibTrans" cxnId="{1170DD4F-1F61-47BB-9599-50A3763CC6F7}">
      <dgm:prSet/>
      <dgm:spPr/>
      <dgm:t>
        <a:bodyPr/>
        <a:lstStyle/>
        <a:p>
          <a:endParaRPr lang="de-DE"/>
        </a:p>
      </dgm:t>
    </dgm:pt>
    <dgm:pt modelId="{8C81B85D-98F2-41D8-8C71-A3FED6DAD721}">
      <dgm:prSet phldrT="[Text]"/>
      <dgm:spPr/>
      <dgm:t>
        <a:bodyPr/>
        <a:lstStyle/>
        <a:p>
          <a:r>
            <a:rPr lang="de-DE" dirty="0"/>
            <a:t>…</a:t>
          </a:r>
        </a:p>
      </dgm:t>
    </dgm:pt>
    <dgm:pt modelId="{2DEA0EE6-6EF6-4A53-A275-F0606C5A340B}" type="parTrans" cxnId="{2B7851BE-E2AC-4B35-895B-ABC676B2D96D}">
      <dgm:prSet/>
      <dgm:spPr/>
      <dgm:t>
        <a:bodyPr/>
        <a:lstStyle/>
        <a:p>
          <a:endParaRPr lang="de-DE"/>
        </a:p>
      </dgm:t>
    </dgm:pt>
    <dgm:pt modelId="{3B335B65-0371-4E67-8105-4EF80FC8386F}" type="sibTrans" cxnId="{2B7851BE-E2AC-4B35-895B-ABC676B2D96D}">
      <dgm:prSet/>
      <dgm:spPr/>
      <dgm:t>
        <a:bodyPr/>
        <a:lstStyle/>
        <a:p>
          <a:endParaRPr lang="de-DE"/>
        </a:p>
      </dgm:t>
    </dgm:pt>
    <dgm:pt modelId="{AE22509E-914E-4180-AFB7-205F6AE0E246}" type="pres">
      <dgm:prSet presAssocID="{95D4463E-82E8-4A9B-B733-0A39848B43B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2E4DE16-D089-4083-A7E3-8940EDC2BE82}" type="pres">
      <dgm:prSet presAssocID="{95D4463E-82E8-4A9B-B733-0A39848B43B4}" presName="outerBox" presStyleCnt="0"/>
      <dgm:spPr/>
    </dgm:pt>
    <dgm:pt modelId="{77A5802E-3F59-4443-99BB-5BA0DE4946CF}" type="pres">
      <dgm:prSet presAssocID="{95D4463E-82E8-4A9B-B733-0A39848B43B4}" presName="outerBoxParent" presStyleLbl="node1" presStyleIdx="0" presStyleCnt="3" custLinFactNeighborX="6591" custLinFactNeighborY="8105"/>
      <dgm:spPr/>
    </dgm:pt>
    <dgm:pt modelId="{534BA33D-12B0-446E-99BE-C705B2E57A48}" type="pres">
      <dgm:prSet presAssocID="{95D4463E-82E8-4A9B-B733-0A39848B43B4}" presName="outerBoxChildren" presStyleCnt="0"/>
      <dgm:spPr/>
    </dgm:pt>
    <dgm:pt modelId="{948BC431-1BE3-4348-B763-2397E3BA369B}" type="pres">
      <dgm:prSet presAssocID="{11CC27A0-6FBC-40DC-942D-3C78FCB8162B}" presName="oChild" presStyleLbl="fgAcc1" presStyleIdx="0" presStyleCnt="9">
        <dgm:presLayoutVars>
          <dgm:bulletEnabled val="1"/>
        </dgm:presLayoutVars>
      </dgm:prSet>
      <dgm:spPr/>
    </dgm:pt>
    <dgm:pt modelId="{A50706F2-DABB-40B5-B1AC-86C9A041BB91}" type="pres">
      <dgm:prSet presAssocID="{0D835F19-57F5-49BC-9B0E-E9ABAAED9B57}" presName="outerSibTrans" presStyleCnt="0"/>
      <dgm:spPr/>
    </dgm:pt>
    <dgm:pt modelId="{CC121DBC-E087-4F5E-BBD9-7A100237004C}" type="pres">
      <dgm:prSet presAssocID="{CD123A12-325F-4BFF-879F-FDDA8301A0E0}" presName="oChild" presStyleLbl="fgAcc1" presStyleIdx="1" presStyleCnt="9">
        <dgm:presLayoutVars>
          <dgm:bulletEnabled val="1"/>
        </dgm:presLayoutVars>
      </dgm:prSet>
      <dgm:spPr/>
    </dgm:pt>
    <dgm:pt modelId="{260EEA56-E9F0-4907-AE2C-4114D9F353D7}" type="pres">
      <dgm:prSet presAssocID="{95D4463E-82E8-4A9B-B733-0A39848B43B4}" presName="middleBox" presStyleCnt="0"/>
      <dgm:spPr/>
    </dgm:pt>
    <dgm:pt modelId="{B7D355DC-A12C-481C-8C21-06D1BEE47532}" type="pres">
      <dgm:prSet presAssocID="{95D4463E-82E8-4A9B-B733-0A39848B43B4}" presName="middleBoxParent" presStyleLbl="node1" presStyleIdx="1" presStyleCnt="3"/>
      <dgm:spPr/>
    </dgm:pt>
    <dgm:pt modelId="{CDB2EF68-4490-4FDA-BDB5-0D78E909B80D}" type="pres">
      <dgm:prSet presAssocID="{95D4463E-82E8-4A9B-B733-0A39848B43B4}" presName="middleBoxChildren" presStyleCnt="0"/>
      <dgm:spPr/>
    </dgm:pt>
    <dgm:pt modelId="{8B7FB4CC-0C0C-4614-BF76-58243ED2E9C5}" type="pres">
      <dgm:prSet presAssocID="{17C51633-3200-4988-B181-84D6365203D8}" presName="mChild" presStyleLbl="fgAcc1" presStyleIdx="2" presStyleCnt="9">
        <dgm:presLayoutVars>
          <dgm:bulletEnabled val="1"/>
        </dgm:presLayoutVars>
      </dgm:prSet>
      <dgm:spPr/>
    </dgm:pt>
    <dgm:pt modelId="{3E929A47-46EC-42C8-85D1-750BDDF9A04A}" type="pres">
      <dgm:prSet presAssocID="{6912605E-B82D-4659-A3B3-CF40A06F1322}" presName="middleSibTrans" presStyleCnt="0"/>
      <dgm:spPr/>
    </dgm:pt>
    <dgm:pt modelId="{A25767A5-1F65-40D8-908E-D7CF0F397F73}" type="pres">
      <dgm:prSet presAssocID="{B0950990-C76B-4BF8-BAEE-F35C43B90E25}" presName="mChild" presStyleLbl="fgAcc1" presStyleIdx="3" presStyleCnt="9">
        <dgm:presLayoutVars>
          <dgm:bulletEnabled val="1"/>
        </dgm:presLayoutVars>
      </dgm:prSet>
      <dgm:spPr/>
    </dgm:pt>
    <dgm:pt modelId="{0ECAD4AC-6EBE-4C54-B605-19770EDDEE75}" type="pres">
      <dgm:prSet presAssocID="{95D4463E-82E8-4A9B-B733-0A39848B43B4}" presName="centerBox" presStyleCnt="0"/>
      <dgm:spPr/>
    </dgm:pt>
    <dgm:pt modelId="{31F7AA60-3313-4171-99EB-96C9535C0D04}" type="pres">
      <dgm:prSet presAssocID="{95D4463E-82E8-4A9B-B733-0A39848B43B4}" presName="centerBoxParent" presStyleLbl="node1" presStyleIdx="2" presStyleCnt="3"/>
      <dgm:spPr/>
    </dgm:pt>
    <dgm:pt modelId="{1AF06C4B-2633-46B2-A087-DB02BC0CC3D4}" type="pres">
      <dgm:prSet presAssocID="{95D4463E-82E8-4A9B-B733-0A39848B43B4}" presName="centerBoxChildren" presStyleCnt="0"/>
      <dgm:spPr/>
    </dgm:pt>
    <dgm:pt modelId="{DF76BE62-DFBA-4830-8DE3-BE0CC342257C}" type="pres">
      <dgm:prSet presAssocID="{E775D79B-346F-4EAD-BF15-EAAAC7293E3D}" presName="cChild" presStyleLbl="fgAcc1" presStyleIdx="4" presStyleCnt="9">
        <dgm:presLayoutVars>
          <dgm:bulletEnabled val="1"/>
        </dgm:presLayoutVars>
      </dgm:prSet>
      <dgm:spPr/>
    </dgm:pt>
    <dgm:pt modelId="{1902BC28-D651-4D97-AFC5-FF86BC261281}" type="pres">
      <dgm:prSet presAssocID="{21FE1A50-5723-4D67-B66A-F2E14C0D63FB}" presName="centerSibTrans" presStyleCnt="0"/>
      <dgm:spPr/>
    </dgm:pt>
    <dgm:pt modelId="{1853DDD2-1BEB-471A-814C-08FC5453FEF0}" type="pres">
      <dgm:prSet presAssocID="{11F8C21C-008C-48D4-9A6F-9A95E99C51BB}" presName="cChild" presStyleLbl="fgAcc1" presStyleIdx="5" presStyleCnt="9">
        <dgm:presLayoutVars>
          <dgm:bulletEnabled val="1"/>
        </dgm:presLayoutVars>
      </dgm:prSet>
      <dgm:spPr/>
    </dgm:pt>
    <dgm:pt modelId="{B5CA89E8-64CD-41CB-910C-40F6AA2C5084}" type="pres">
      <dgm:prSet presAssocID="{FF9B0693-FFA2-4BE9-828A-3632BBB413E0}" presName="centerSibTrans" presStyleCnt="0"/>
      <dgm:spPr/>
    </dgm:pt>
    <dgm:pt modelId="{51D0FE01-57EE-4CA2-A17B-39D913537D49}" type="pres">
      <dgm:prSet presAssocID="{AFFCAE3F-923C-4635-A9E7-D41842F6118A}" presName="cChild" presStyleLbl="fgAcc1" presStyleIdx="6" presStyleCnt="9">
        <dgm:presLayoutVars>
          <dgm:bulletEnabled val="1"/>
        </dgm:presLayoutVars>
      </dgm:prSet>
      <dgm:spPr/>
    </dgm:pt>
    <dgm:pt modelId="{66CA40E8-F0F3-4794-A981-DA0E04B430C6}" type="pres">
      <dgm:prSet presAssocID="{40490397-7E7A-4BB3-9941-A3ECF4E6C0A9}" presName="centerSibTrans" presStyleCnt="0"/>
      <dgm:spPr/>
    </dgm:pt>
    <dgm:pt modelId="{DDC2F7F8-4025-4C55-AE69-82B11C1E2A75}" type="pres">
      <dgm:prSet presAssocID="{0A6E51E2-BF76-457C-BB08-123F73B910E4}" presName="cChild" presStyleLbl="fgAcc1" presStyleIdx="7" presStyleCnt="9">
        <dgm:presLayoutVars>
          <dgm:bulletEnabled val="1"/>
        </dgm:presLayoutVars>
      </dgm:prSet>
      <dgm:spPr/>
    </dgm:pt>
    <dgm:pt modelId="{604982DB-3799-4D77-8DA8-3B652CE9322C}" type="pres">
      <dgm:prSet presAssocID="{2150D245-AB0E-4656-8C28-94880A609AB0}" presName="centerSibTrans" presStyleCnt="0"/>
      <dgm:spPr/>
    </dgm:pt>
    <dgm:pt modelId="{8515EC55-653B-40BE-9AF2-10AB651C6E3E}" type="pres">
      <dgm:prSet presAssocID="{8C81B85D-98F2-41D8-8C71-A3FED6DAD721}" presName="cChild" presStyleLbl="fgAcc1" presStyleIdx="8" presStyleCnt="9">
        <dgm:presLayoutVars>
          <dgm:bulletEnabled val="1"/>
        </dgm:presLayoutVars>
      </dgm:prSet>
      <dgm:spPr/>
    </dgm:pt>
  </dgm:ptLst>
  <dgm:cxnLst>
    <dgm:cxn modelId="{B1598E00-7765-4887-8497-EF466ADCF009}" type="presOf" srcId="{FCE4741B-1992-4797-AEEE-8CBE32E9F4E0}" destId="{77A5802E-3F59-4443-99BB-5BA0DE4946CF}" srcOrd="0" destOrd="0" presId="urn:microsoft.com/office/officeart/2005/8/layout/target2"/>
    <dgm:cxn modelId="{F995B40D-6993-42F5-BC18-63C8377864FA}" srcId="{95D4463E-82E8-4A9B-B733-0A39848B43B4}" destId="{D06919E8-D9AC-4785-A9DE-D3300CE8A70B}" srcOrd="1" destOrd="0" parTransId="{2B8C90D1-1000-4AF2-8F2F-D51F83DDA023}" sibTransId="{46C4A6FF-63A0-4255-8B25-19FA9B26B0CC}"/>
    <dgm:cxn modelId="{C8315220-FD53-43EB-8892-B3C4A2616391}" type="presOf" srcId="{D06919E8-D9AC-4785-A9DE-D3300CE8A70B}" destId="{B7D355DC-A12C-481C-8C21-06D1BEE47532}" srcOrd="0" destOrd="0" presId="urn:microsoft.com/office/officeart/2005/8/layout/target2"/>
    <dgm:cxn modelId="{478B1F38-27AD-499A-9B4F-F256A9E8E81E}" srcId="{40E666B0-EEAD-4B07-8CAC-8E738C74EE6B}" destId="{11F8C21C-008C-48D4-9A6F-9A95E99C51BB}" srcOrd="1" destOrd="0" parTransId="{5DE00FBC-3E4E-4638-89F0-EA904F065D36}" sibTransId="{FF9B0693-FFA2-4BE9-828A-3632BBB413E0}"/>
    <dgm:cxn modelId="{D09E0B3A-8EEB-46F2-8F74-3A1A9D9B5172}" type="presOf" srcId="{CD123A12-325F-4BFF-879F-FDDA8301A0E0}" destId="{CC121DBC-E087-4F5E-BBD9-7A100237004C}" srcOrd="0" destOrd="0" presId="urn:microsoft.com/office/officeart/2005/8/layout/target2"/>
    <dgm:cxn modelId="{AF23E73E-A13B-46A2-BAA9-2976F6309D3A}" type="presOf" srcId="{AFFCAE3F-923C-4635-A9E7-D41842F6118A}" destId="{51D0FE01-57EE-4CA2-A17B-39D913537D49}" srcOrd="0" destOrd="0" presId="urn:microsoft.com/office/officeart/2005/8/layout/target2"/>
    <dgm:cxn modelId="{B8D90C5F-E946-4BE5-BE20-6ACE4AFDEF75}" srcId="{D06919E8-D9AC-4785-A9DE-D3300CE8A70B}" destId="{17C51633-3200-4988-B181-84D6365203D8}" srcOrd="0" destOrd="0" parTransId="{BCABB5A5-1D0F-44AA-94D8-D4BFDA80AA1B}" sibTransId="{6912605E-B82D-4659-A3B3-CF40A06F1322}"/>
    <dgm:cxn modelId="{F241A542-5CB6-4831-BB1E-E96B84D40E1C}" type="presOf" srcId="{0A6E51E2-BF76-457C-BB08-123F73B910E4}" destId="{DDC2F7F8-4025-4C55-AE69-82B11C1E2A75}" srcOrd="0" destOrd="0" presId="urn:microsoft.com/office/officeart/2005/8/layout/target2"/>
    <dgm:cxn modelId="{5BB28A64-74A7-43ED-92FB-7A811E3C07C2}" srcId="{FCE4741B-1992-4797-AEEE-8CBE32E9F4E0}" destId="{CD123A12-325F-4BFF-879F-FDDA8301A0E0}" srcOrd="1" destOrd="0" parTransId="{DA3304DD-D573-483A-AB95-0CC6A65A4365}" sibTransId="{9E558C09-C917-4023-A1DC-BA2FE5B5D6F5}"/>
    <dgm:cxn modelId="{EFCD2F45-7BF4-471C-80A3-4C02E005DA87}" type="presOf" srcId="{95D4463E-82E8-4A9B-B733-0A39848B43B4}" destId="{AE22509E-914E-4180-AFB7-205F6AE0E246}" srcOrd="0" destOrd="0" presId="urn:microsoft.com/office/officeart/2005/8/layout/target2"/>
    <dgm:cxn modelId="{FA31EC48-723F-4068-B032-2F91522BB67F}" srcId="{40E666B0-EEAD-4B07-8CAC-8E738C74EE6B}" destId="{E775D79B-346F-4EAD-BF15-EAAAC7293E3D}" srcOrd="0" destOrd="0" parTransId="{FF6FB2D1-3A5C-494C-9030-75CE8A07165F}" sibTransId="{21FE1A50-5723-4D67-B66A-F2E14C0D63FB}"/>
    <dgm:cxn modelId="{1170DD4F-1F61-47BB-9599-50A3763CC6F7}" srcId="{40E666B0-EEAD-4B07-8CAC-8E738C74EE6B}" destId="{0A6E51E2-BF76-457C-BB08-123F73B910E4}" srcOrd="3" destOrd="0" parTransId="{DB7E03C0-7CB8-4971-A0D2-49C80013C72C}" sibTransId="{2150D245-AB0E-4656-8C28-94880A609AB0}"/>
    <dgm:cxn modelId="{CE6E547B-DC38-475F-8884-2AC3DA045A8E}" type="presOf" srcId="{11CC27A0-6FBC-40DC-942D-3C78FCB8162B}" destId="{948BC431-1BE3-4348-B763-2397E3BA369B}" srcOrd="0" destOrd="0" presId="urn:microsoft.com/office/officeart/2005/8/layout/target2"/>
    <dgm:cxn modelId="{73B07792-7932-4B76-9E98-8F6B2444EFF6}" srcId="{40E666B0-EEAD-4B07-8CAC-8E738C74EE6B}" destId="{AFFCAE3F-923C-4635-A9E7-D41842F6118A}" srcOrd="2" destOrd="0" parTransId="{C2A4A1A0-C920-4801-90B7-3D9E5289AB91}" sibTransId="{40490397-7E7A-4BB3-9941-A3ECF4E6C0A9}"/>
    <dgm:cxn modelId="{78C0779E-1EE0-4D64-B362-9D1FF77B220B}" type="presOf" srcId="{40E666B0-EEAD-4B07-8CAC-8E738C74EE6B}" destId="{31F7AA60-3313-4171-99EB-96C9535C0D04}" srcOrd="0" destOrd="0" presId="urn:microsoft.com/office/officeart/2005/8/layout/target2"/>
    <dgm:cxn modelId="{8DB9A6B0-3334-4EEB-B36D-EFC71D89AD0B}" srcId="{FCE4741B-1992-4797-AEEE-8CBE32E9F4E0}" destId="{11CC27A0-6FBC-40DC-942D-3C78FCB8162B}" srcOrd="0" destOrd="0" parTransId="{FE2C684B-D1C8-4B24-9489-DFCADBDC5309}" sibTransId="{0D835F19-57F5-49BC-9B0E-E9ABAAED9B57}"/>
    <dgm:cxn modelId="{2B7851BE-E2AC-4B35-895B-ABC676B2D96D}" srcId="{40E666B0-EEAD-4B07-8CAC-8E738C74EE6B}" destId="{8C81B85D-98F2-41D8-8C71-A3FED6DAD721}" srcOrd="4" destOrd="0" parTransId="{2DEA0EE6-6EF6-4A53-A275-F0606C5A340B}" sibTransId="{3B335B65-0371-4E67-8105-4EF80FC8386F}"/>
    <dgm:cxn modelId="{A898B7C6-5373-4E34-BE54-26C4838BBD1E}" srcId="{95D4463E-82E8-4A9B-B733-0A39848B43B4}" destId="{40E666B0-EEAD-4B07-8CAC-8E738C74EE6B}" srcOrd="2" destOrd="0" parTransId="{2BAC26A7-739F-42FE-82B7-CF1FBA9254B4}" sibTransId="{16F5BEF5-6D58-48C5-A222-12FAA5DB3D68}"/>
    <dgm:cxn modelId="{0839ABDA-A623-47D8-917A-048EDCDFDD7D}" type="presOf" srcId="{11F8C21C-008C-48D4-9A6F-9A95E99C51BB}" destId="{1853DDD2-1BEB-471A-814C-08FC5453FEF0}" srcOrd="0" destOrd="0" presId="urn:microsoft.com/office/officeart/2005/8/layout/target2"/>
    <dgm:cxn modelId="{D93D2CE1-2C00-4068-87C4-B5660C034036}" srcId="{95D4463E-82E8-4A9B-B733-0A39848B43B4}" destId="{FCE4741B-1992-4797-AEEE-8CBE32E9F4E0}" srcOrd="0" destOrd="0" parTransId="{FA1C281D-ADA9-4779-B2F8-05C68FC8293C}" sibTransId="{3A32BDC7-970A-4753-B3EF-040D32F1FE6B}"/>
    <dgm:cxn modelId="{78148AE2-FC1F-4327-86D8-C43B5B91F6B1}" type="presOf" srcId="{8C81B85D-98F2-41D8-8C71-A3FED6DAD721}" destId="{8515EC55-653B-40BE-9AF2-10AB651C6E3E}" srcOrd="0" destOrd="0" presId="urn:microsoft.com/office/officeart/2005/8/layout/target2"/>
    <dgm:cxn modelId="{83B516E5-643B-4B82-AB27-B7DFFD2FD399}" type="presOf" srcId="{B0950990-C76B-4BF8-BAEE-F35C43B90E25}" destId="{A25767A5-1F65-40D8-908E-D7CF0F397F73}" srcOrd="0" destOrd="0" presId="urn:microsoft.com/office/officeart/2005/8/layout/target2"/>
    <dgm:cxn modelId="{6FDE71E7-5B57-47EC-95E9-2290F0430281}" type="presOf" srcId="{17C51633-3200-4988-B181-84D6365203D8}" destId="{8B7FB4CC-0C0C-4614-BF76-58243ED2E9C5}" srcOrd="0" destOrd="0" presId="urn:microsoft.com/office/officeart/2005/8/layout/target2"/>
    <dgm:cxn modelId="{93A988F1-2F4F-49D2-8D5E-26D1C3200682}" type="presOf" srcId="{E775D79B-346F-4EAD-BF15-EAAAC7293E3D}" destId="{DF76BE62-DFBA-4830-8DE3-BE0CC342257C}" srcOrd="0" destOrd="0" presId="urn:microsoft.com/office/officeart/2005/8/layout/target2"/>
    <dgm:cxn modelId="{7293CBFF-FB6E-4BE6-BB1D-E6D4F7483F0B}" srcId="{D06919E8-D9AC-4785-A9DE-D3300CE8A70B}" destId="{B0950990-C76B-4BF8-BAEE-F35C43B90E25}" srcOrd="1" destOrd="0" parTransId="{3CA78F9D-0C58-48D5-9B58-A2904E893631}" sibTransId="{D17F3F7C-4565-446A-93D4-A21EDE3CD566}"/>
    <dgm:cxn modelId="{A1487387-3831-4252-859C-39951BF574CF}" type="presParOf" srcId="{AE22509E-914E-4180-AFB7-205F6AE0E246}" destId="{D2E4DE16-D089-4083-A7E3-8940EDC2BE82}" srcOrd="0" destOrd="0" presId="urn:microsoft.com/office/officeart/2005/8/layout/target2"/>
    <dgm:cxn modelId="{05736819-ED12-4D10-A8C5-6E105968B01A}" type="presParOf" srcId="{D2E4DE16-D089-4083-A7E3-8940EDC2BE82}" destId="{77A5802E-3F59-4443-99BB-5BA0DE4946CF}" srcOrd="0" destOrd="0" presId="urn:microsoft.com/office/officeart/2005/8/layout/target2"/>
    <dgm:cxn modelId="{4193062C-D89C-4DC5-84C0-95037B570B66}" type="presParOf" srcId="{D2E4DE16-D089-4083-A7E3-8940EDC2BE82}" destId="{534BA33D-12B0-446E-99BE-C705B2E57A48}" srcOrd="1" destOrd="0" presId="urn:microsoft.com/office/officeart/2005/8/layout/target2"/>
    <dgm:cxn modelId="{86B673CB-9612-4C05-B155-D888AFE28096}" type="presParOf" srcId="{534BA33D-12B0-446E-99BE-C705B2E57A48}" destId="{948BC431-1BE3-4348-B763-2397E3BA369B}" srcOrd="0" destOrd="0" presId="urn:microsoft.com/office/officeart/2005/8/layout/target2"/>
    <dgm:cxn modelId="{65F3A68A-0590-4174-B706-0FF667FA8D26}" type="presParOf" srcId="{534BA33D-12B0-446E-99BE-C705B2E57A48}" destId="{A50706F2-DABB-40B5-B1AC-86C9A041BB91}" srcOrd="1" destOrd="0" presId="urn:microsoft.com/office/officeart/2005/8/layout/target2"/>
    <dgm:cxn modelId="{B36796BD-D542-4638-903F-44754DDD1552}" type="presParOf" srcId="{534BA33D-12B0-446E-99BE-C705B2E57A48}" destId="{CC121DBC-E087-4F5E-BBD9-7A100237004C}" srcOrd="2" destOrd="0" presId="urn:microsoft.com/office/officeart/2005/8/layout/target2"/>
    <dgm:cxn modelId="{27066236-6FDC-4BF8-8F46-12575C788266}" type="presParOf" srcId="{AE22509E-914E-4180-AFB7-205F6AE0E246}" destId="{260EEA56-E9F0-4907-AE2C-4114D9F353D7}" srcOrd="1" destOrd="0" presId="urn:microsoft.com/office/officeart/2005/8/layout/target2"/>
    <dgm:cxn modelId="{B814952E-82E1-44C3-9B35-D1937D8C3D31}" type="presParOf" srcId="{260EEA56-E9F0-4907-AE2C-4114D9F353D7}" destId="{B7D355DC-A12C-481C-8C21-06D1BEE47532}" srcOrd="0" destOrd="0" presId="urn:microsoft.com/office/officeart/2005/8/layout/target2"/>
    <dgm:cxn modelId="{88AE7372-EA6F-422B-96C6-2B694898740E}" type="presParOf" srcId="{260EEA56-E9F0-4907-AE2C-4114D9F353D7}" destId="{CDB2EF68-4490-4FDA-BDB5-0D78E909B80D}" srcOrd="1" destOrd="0" presId="urn:microsoft.com/office/officeart/2005/8/layout/target2"/>
    <dgm:cxn modelId="{1C02D1FD-DF96-4180-8314-F347CC3D560A}" type="presParOf" srcId="{CDB2EF68-4490-4FDA-BDB5-0D78E909B80D}" destId="{8B7FB4CC-0C0C-4614-BF76-58243ED2E9C5}" srcOrd="0" destOrd="0" presId="urn:microsoft.com/office/officeart/2005/8/layout/target2"/>
    <dgm:cxn modelId="{72D9D6C6-7D4F-4729-A611-53CFACB7F98F}" type="presParOf" srcId="{CDB2EF68-4490-4FDA-BDB5-0D78E909B80D}" destId="{3E929A47-46EC-42C8-85D1-750BDDF9A04A}" srcOrd="1" destOrd="0" presId="urn:microsoft.com/office/officeart/2005/8/layout/target2"/>
    <dgm:cxn modelId="{3708E224-79D6-40D7-947F-D05A9EB629A5}" type="presParOf" srcId="{CDB2EF68-4490-4FDA-BDB5-0D78E909B80D}" destId="{A25767A5-1F65-40D8-908E-D7CF0F397F73}" srcOrd="2" destOrd="0" presId="urn:microsoft.com/office/officeart/2005/8/layout/target2"/>
    <dgm:cxn modelId="{41E23CF6-F4D6-4035-871F-16E88920A0AC}" type="presParOf" srcId="{AE22509E-914E-4180-AFB7-205F6AE0E246}" destId="{0ECAD4AC-6EBE-4C54-B605-19770EDDEE75}" srcOrd="2" destOrd="0" presId="urn:microsoft.com/office/officeart/2005/8/layout/target2"/>
    <dgm:cxn modelId="{9DA4A524-4FD2-40D6-AE1A-773DE363B5FF}" type="presParOf" srcId="{0ECAD4AC-6EBE-4C54-B605-19770EDDEE75}" destId="{31F7AA60-3313-4171-99EB-96C9535C0D04}" srcOrd="0" destOrd="0" presId="urn:microsoft.com/office/officeart/2005/8/layout/target2"/>
    <dgm:cxn modelId="{4D239024-6906-4923-B847-1BC6DCDB9177}" type="presParOf" srcId="{0ECAD4AC-6EBE-4C54-B605-19770EDDEE75}" destId="{1AF06C4B-2633-46B2-A087-DB02BC0CC3D4}" srcOrd="1" destOrd="0" presId="urn:microsoft.com/office/officeart/2005/8/layout/target2"/>
    <dgm:cxn modelId="{51DC67F8-310B-4516-B2F1-0B45FDE992A5}" type="presParOf" srcId="{1AF06C4B-2633-46B2-A087-DB02BC0CC3D4}" destId="{DF76BE62-DFBA-4830-8DE3-BE0CC342257C}" srcOrd="0" destOrd="0" presId="urn:microsoft.com/office/officeart/2005/8/layout/target2"/>
    <dgm:cxn modelId="{9D739441-2E66-4C88-A963-F0B77C62B9DC}" type="presParOf" srcId="{1AF06C4B-2633-46B2-A087-DB02BC0CC3D4}" destId="{1902BC28-D651-4D97-AFC5-FF86BC261281}" srcOrd="1" destOrd="0" presId="urn:microsoft.com/office/officeart/2005/8/layout/target2"/>
    <dgm:cxn modelId="{D012B985-37BC-41BF-8E3D-29D6CEB387BC}" type="presParOf" srcId="{1AF06C4B-2633-46B2-A087-DB02BC0CC3D4}" destId="{1853DDD2-1BEB-471A-814C-08FC5453FEF0}" srcOrd="2" destOrd="0" presId="urn:microsoft.com/office/officeart/2005/8/layout/target2"/>
    <dgm:cxn modelId="{EFC624BE-F030-406E-BFC1-2AA06199A331}" type="presParOf" srcId="{1AF06C4B-2633-46B2-A087-DB02BC0CC3D4}" destId="{B5CA89E8-64CD-41CB-910C-40F6AA2C5084}" srcOrd="3" destOrd="0" presId="urn:microsoft.com/office/officeart/2005/8/layout/target2"/>
    <dgm:cxn modelId="{09A176CE-7547-42A1-9518-F7DD45B5196B}" type="presParOf" srcId="{1AF06C4B-2633-46B2-A087-DB02BC0CC3D4}" destId="{51D0FE01-57EE-4CA2-A17B-39D913537D49}" srcOrd="4" destOrd="0" presId="urn:microsoft.com/office/officeart/2005/8/layout/target2"/>
    <dgm:cxn modelId="{931B69DF-5E19-4001-91CE-99C738F8656B}" type="presParOf" srcId="{1AF06C4B-2633-46B2-A087-DB02BC0CC3D4}" destId="{66CA40E8-F0F3-4794-A981-DA0E04B430C6}" srcOrd="5" destOrd="0" presId="urn:microsoft.com/office/officeart/2005/8/layout/target2"/>
    <dgm:cxn modelId="{093AA152-BC88-48CA-A0EE-EF8996DDF6C8}" type="presParOf" srcId="{1AF06C4B-2633-46B2-A087-DB02BC0CC3D4}" destId="{DDC2F7F8-4025-4C55-AE69-82B11C1E2A75}" srcOrd="6" destOrd="0" presId="urn:microsoft.com/office/officeart/2005/8/layout/target2"/>
    <dgm:cxn modelId="{9064880C-328B-435C-8DF8-F794395ED2DF}" type="presParOf" srcId="{1AF06C4B-2633-46B2-A087-DB02BC0CC3D4}" destId="{604982DB-3799-4D77-8DA8-3B652CE9322C}" srcOrd="7" destOrd="0" presId="urn:microsoft.com/office/officeart/2005/8/layout/target2"/>
    <dgm:cxn modelId="{B74B2179-B42C-421B-9410-F67FEC838130}" type="presParOf" srcId="{1AF06C4B-2633-46B2-A087-DB02BC0CC3D4}" destId="{8515EC55-653B-40BE-9AF2-10AB651C6E3E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19361-2007-4E2B-B84C-DB9BEF8D39F3}" type="doc">
      <dgm:prSet loTypeId="urn:microsoft.com/office/officeart/2005/8/layout/pyramid2" loCatId="pyramid" qsTypeId="urn:microsoft.com/office/officeart/2005/8/quickstyle/3d9" qsCatId="3D" csTypeId="urn:microsoft.com/office/officeart/2005/8/colors/accent1_2" csCatId="accent1" phldr="1"/>
      <dgm:spPr/>
    </dgm:pt>
    <dgm:pt modelId="{22823375-43BB-4311-8028-E0F928ACEAB9}">
      <dgm:prSet phldrT="[Text]" custT="1"/>
      <dgm:spPr/>
      <dgm:t>
        <a:bodyPr/>
        <a:lstStyle/>
        <a:p>
          <a:r>
            <a:rPr lang="de-DE" sz="2400" dirty="0"/>
            <a:t>BI / MV</a:t>
          </a:r>
        </a:p>
      </dgm:t>
    </dgm:pt>
    <dgm:pt modelId="{D1469779-B670-4591-9673-40377BB4FDFC}" type="parTrans" cxnId="{C4203B50-D245-4207-A9EE-3EED764342D1}">
      <dgm:prSet/>
      <dgm:spPr/>
      <dgm:t>
        <a:bodyPr/>
        <a:lstStyle/>
        <a:p>
          <a:endParaRPr lang="de-DE"/>
        </a:p>
      </dgm:t>
    </dgm:pt>
    <dgm:pt modelId="{6A963E45-1D03-4F5F-A2E4-DD71D46040EA}" type="sibTrans" cxnId="{C4203B50-D245-4207-A9EE-3EED764342D1}">
      <dgm:prSet/>
      <dgm:spPr/>
      <dgm:t>
        <a:bodyPr/>
        <a:lstStyle/>
        <a:p>
          <a:endParaRPr lang="de-DE"/>
        </a:p>
      </dgm:t>
    </dgm:pt>
    <dgm:pt modelId="{23603AC9-6B3B-4AD7-8CEC-EA440D2424CC}">
      <dgm:prSet phldrT="[Text]" custT="1"/>
      <dgm:spPr/>
      <dgm:t>
        <a:bodyPr/>
        <a:lstStyle/>
        <a:p>
          <a:r>
            <a:rPr lang="de-DE" sz="1800" dirty="0"/>
            <a:t>ERP / PDAP / Audit</a:t>
          </a:r>
        </a:p>
      </dgm:t>
    </dgm:pt>
    <dgm:pt modelId="{5E9809B9-2F25-485A-BE6D-53D326905549}" type="parTrans" cxnId="{F7B883ED-3BCC-49E7-B74E-AE2B1708C0DB}">
      <dgm:prSet/>
      <dgm:spPr/>
      <dgm:t>
        <a:bodyPr/>
        <a:lstStyle/>
        <a:p>
          <a:endParaRPr lang="de-DE"/>
        </a:p>
      </dgm:t>
    </dgm:pt>
    <dgm:pt modelId="{E505102D-E052-4077-8FF5-11FA49E4715F}" type="sibTrans" cxnId="{F7B883ED-3BCC-49E7-B74E-AE2B1708C0DB}">
      <dgm:prSet/>
      <dgm:spPr/>
      <dgm:t>
        <a:bodyPr/>
        <a:lstStyle/>
        <a:p>
          <a:endParaRPr lang="de-DE"/>
        </a:p>
      </dgm:t>
    </dgm:pt>
    <dgm:pt modelId="{B444ADCC-DEC8-4B06-A53F-BE21BEEC34D4}">
      <dgm:prSet phldrT="[Text]" custT="1"/>
      <dgm:spPr/>
      <dgm:t>
        <a:bodyPr/>
        <a:lstStyle/>
        <a:p>
          <a:r>
            <a:rPr lang="de-DE" sz="2000" dirty="0" err="1"/>
            <a:t>Machine</a:t>
          </a:r>
          <a:r>
            <a:rPr lang="de-DE" sz="2000" dirty="0"/>
            <a:t> Middleware</a:t>
          </a:r>
          <a:endParaRPr lang="de-DE" sz="2400" dirty="0"/>
        </a:p>
      </dgm:t>
    </dgm:pt>
    <dgm:pt modelId="{44C5402D-F396-4754-A5EA-319D50927F01}" type="parTrans" cxnId="{E18059FF-4C01-49E7-83B9-7DD489920192}">
      <dgm:prSet/>
      <dgm:spPr/>
      <dgm:t>
        <a:bodyPr/>
        <a:lstStyle/>
        <a:p>
          <a:endParaRPr lang="de-DE"/>
        </a:p>
      </dgm:t>
    </dgm:pt>
    <dgm:pt modelId="{37DE6DB1-8059-4085-86FB-CA6DDE29716A}" type="sibTrans" cxnId="{E18059FF-4C01-49E7-83B9-7DD489920192}">
      <dgm:prSet/>
      <dgm:spPr/>
      <dgm:t>
        <a:bodyPr/>
        <a:lstStyle/>
        <a:p>
          <a:endParaRPr lang="de-DE"/>
        </a:p>
      </dgm:t>
    </dgm:pt>
    <dgm:pt modelId="{C789F741-6D56-4811-A7AD-B0D55E83CB60}" type="pres">
      <dgm:prSet presAssocID="{8F019361-2007-4E2B-B84C-DB9BEF8D39F3}" presName="compositeShape" presStyleCnt="0">
        <dgm:presLayoutVars>
          <dgm:dir val="rev"/>
          <dgm:resizeHandles/>
        </dgm:presLayoutVars>
      </dgm:prSet>
      <dgm:spPr/>
    </dgm:pt>
    <dgm:pt modelId="{F1C23DDC-63B0-4485-AF62-EB2A31C7A750}" type="pres">
      <dgm:prSet presAssocID="{8F019361-2007-4E2B-B84C-DB9BEF8D39F3}" presName="pyramid" presStyleLbl="node1" presStyleIdx="0" presStyleCnt="1" custLinFactX="100000" custLinFactNeighborX="181903" custLinFactNeighborY="86178"/>
      <dgm:spPr>
        <a:solidFill>
          <a:srgbClr val="0063AF"/>
        </a:solidFill>
      </dgm:spPr>
    </dgm:pt>
    <dgm:pt modelId="{D0E112B0-EABB-4D16-9510-B2AF29A052B1}" type="pres">
      <dgm:prSet presAssocID="{8F019361-2007-4E2B-B84C-DB9BEF8D39F3}" presName="theList" presStyleCnt="0"/>
      <dgm:spPr/>
    </dgm:pt>
    <dgm:pt modelId="{BA301465-88EC-4F26-B27F-B151B9E4B6BD}" type="pres">
      <dgm:prSet presAssocID="{22823375-43BB-4311-8028-E0F928ACEAB9}" presName="aNode" presStyleLbl="fgAcc1" presStyleIdx="0" presStyleCnt="3">
        <dgm:presLayoutVars>
          <dgm:bulletEnabled val="1"/>
        </dgm:presLayoutVars>
      </dgm:prSet>
      <dgm:spPr/>
    </dgm:pt>
    <dgm:pt modelId="{A231EB8E-311F-4BDC-A2A7-463D0068CF11}" type="pres">
      <dgm:prSet presAssocID="{22823375-43BB-4311-8028-E0F928ACEAB9}" presName="aSpace" presStyleCnt="0"/>
      <dgm:spPr/>
    </dgm:pt>
    <dgm:pt modelId="{E6A70E22-BA5E-47D1-947F-FE4E77CC562D}" type="pres">
      <dgm:prSet presAssocID="{23603AC9-6B3B-4AD7-8CEC-EA440D2424CC}" presName="aNode" presStyleLbl="fgAcc1" presStyleIdx="1" presStyleCnt="3">
        <dgm:presLayoutVars>
          <dgm:bulletEnabled val="1"/>
        </dgm:presLayoutVars>
      </dgm:prSet>
      <dgm:spPr/>
    </dgm:pt>
    <dgm:pt modelId="{00C9C032-C1BE-41FB-BCA3-A2791532B51A}" type="pres">
      <dgm:prSet presAssocID="{23603AC9-6B3B-4AD7-8CEC-EA440D2424CC}" presName="aSpace" presStyleCnt="0"/>
      <dgm:spPr/>
    </dgm:pt>
    <dgm:pt modelId="{5AC3446A-52B6-4E0F-A9E3-DA1C5D2DE4D9}" type="pres">
      <dgm:prSet presAssocID="{B444ADCC-DEC8-4B06-A53F-BE21BEEC34D4}" presName="aNode" presStyleLbl="fgAcc1" presStyleIdx="2" presStyleCnt="3">
        <dgm:presLayoutVars>
          <dgm:bulletEnabled val="1"/>
        </dgm:presLayoutVars>
      </dgm:prSet>
      <dgm:spPr/>
    </dgm:pt>
    <dgm:pt modelId="{99AF8C94-FC8B-4935-8DF6-D29B56618CCC}" type="pres">
      <dgm:prSet presAssocID="{B444ADCC-DEC8-4B06-A53F-BE21BEEC34D4}" presName="aSpace" presStyleCnt="0"/>
      <dgm:spPr/>
    </dgm:pt>
  </dgm:ptLst>
  <dgm:cxnLst>
    <dgm:cxn modelId="{B38D9C20-7430-4F58-B7A7-BE551B2D4A5E}" type="presOf" srcId="{22823375-43BB-4311-8028-E0F928ACEAB9}" destId="{BA301465-88EC-4F26-B27F-B151B9E4B6BD}" srcOrd="0" destOrd="0" presId="urn:microsoft.com/office/officeart/2005/8/layout/pyramid2"/>
    <dgm:cxn modelId="{C4203B50-D245-4207-A9EE-3EED764342D1}" srcId="{8F019361-2007-4E2B-B84C-DB9BEF8D39F3}" destId="{22823375-43BB-4311-8028-E0F928ACEAB9}" srcOrd="0" destOrd="0" parTransId="{D1469779-B670-4591-9673-40377BB4FDFC}" sibTransId="{6A963E45-1D03-4F5F-A2E4-DD71D46040EA}"/>
    <dgm:cxn modelId="{D117838F-7B07-4D58-BDD3-92A2A7B9382B}" type="presOf" srcId="{8F019361-2007-4E2B-B84C-DB9BEF8D39F3}" destId="{C789F741-6D56-4811-A7AD-B0D55E83CB60}" srcOrd="0" destOrd="0" presId="urn:microsoft.com/office/officeart/2005/8/layout/pyramid2"/>
    <dgm:cxn modelId="{FC0FD0BE-344D-4A31-9AC6-971853940565}" type="presOf" srcId="{B444ADCC-DEC8-4B06-A53F-BE21BEEC34D4}" destId="{5AC3446A-52B6-4E0F-A9E3-DA1C5D2DE4D9}" srcOrd="0" destOrd="0" presId="urn:microsoft.com/office/officeart/2005/8/layout/pyramid2"/>
    <dgm:cxn modelId="{F7B883ED-3BCC-49E7-B74E-AE2B1708C0DB}" srcId="{8F019361-2007-4E2B-B84C-DB9BEF8D39F3}" destId="{23603AC9-6B3B-4AD7-8CEC-EA440D2424CC}" srcOrd="1" destOrd="0" parTransId="{5E9809B9-2F25-485A-BE6D-53D326905549}" sibTransId="{E505102D-E052-4077-8FF5-11FA49E4715F}"/>
    <dgm:cxn modelId="{972F62FC-69BE-47F6-AE1C-05E64303C10A}" type="presOf" srcId="{23603AC9-6B3B-4AD7-8CEC-EA440D2424CC}" destId="{E6A70E22-BA5E-47D1-947F-FE4E77CC562D}" srcOrd="0" destOrd="0" presId="urn:microsoft.com/office/officeart/2005/8/layout/pyramid2"/>
    <dgm:cxn modelId="{E18059FF-4C01-49E7-83B9-7DD489920192}" srcId="{8F019361-2007-4E2B-B84C-DB9BEF8D39F3}" destId="{B444ADCC-DEC8-4B06-A53F-BE21BEEC34D4}" srcOrd="2" destOrd="0" parTransId="{44C5402D-F396-4754-A5EA-319D50927F01}" sibTransId="{37DE6DB1-8059-4085-86FB-CA6DDE29716A}"/>
    <dgm:cxn modelId="{6955906B-56C1-444C-BADD-9B391CA60FBC}" type="presParOf" srcId="{C789F741-6D56-4811-A7AD-B0D55E83CB60}" destId="{F1C23DDC-63B0-4485-AF62-EB2A31C7A750}" srcOrd="0" destOrd="0" presId="urn:microsoft.com/office/officeart/2005/8/layout/pyramid2"/>
    <dgm:cxn modelId="{CF83DFB1-69BD-475E-A134-F47D31C3943A}" type="presParOf" srcId="{C789F741-6D56-4811-A7AD-B0D55E83CB60}" destId="{D0E112B0-EABB-4D16-9510-B2AF29A052B1}" srcOrd="1" destOrd="0" presId="urn:microsoft.com/office/officeart/2005/8/layout/pyramid2"/>
    <dgm:cxn modelId="{A42D34EE-43C2-45F4-96F0-222831BFBF5C}" type="presParOf" srcId="{D0E112B0-EABB-4D16-9510-B2AF29A052B1}" destId="{BA301465-88EC-4F26-B27F-B151B9E4B6BD}" srcOrd="0" destOrd="0" presId="urn:microsoft.com/office/officeart/2005/8/layout/pyramid2"/>
    <dgm:cxn modelId="{DC199156-3DB4-4C54-B01F-47B1BE591906}" type="presParOf" srcId="{D0E112B0-EABB-4D16-9510-B2AF29A052B1}" destId="{A231EB8E-311F-4BDC-A2A7-463D0068CF11}" srcOrd="1" destOrd="0" presId="urn:microsoft.com/office/officeart/2005/8/layout/pyramid2"/>
    <dgm:cxn modelId="{1E782A8D-FCF0-46F6-9F40-E28779B5DFAF}" type="presParOf" srcId="{D0E112B0-EABB-4D16-9510-B2AF29A052B1}" destId="{E6A70E22-BA5E-47D1-947F-FE4E77CC562D}" srcOrd="2" destOrd="0" presId="urn:microsoft.com/office/officeart/2005/8/layout/pyramid2"/>
    <dgm:cxn modelId="{26F11BEF-0B09-4F22-AF8B-AA5CDAA1942C}" type="presParOf" srcId="{D0E112B0-EABB-4D16-9510-B2AF29A052B1}" destId="{00C9C032-C1BE-41FB-BCA3-A2791532B51A}" srcOrd="3" destOrd="0" presId="urn:microsoft.com/office/officeart/2005/8/layout/pyramid2"/>
    <dgm:cxn modelId="{142F4078-0065-4C14-803F-E03F1945390D}" type="presParOf" srcId="{D0E112B0-EABB-4D16-9510-B2AF29A052B1}" destId="{5AC3446A-52B6-4E0F-A9E3-DA1C5D2DE4D9}" srcOrd="4" destOrd="0" presId="urn:microsoft.com/office/officeart/2005/8/layout/pyramid2"/>
    <dgm:cxn modelId="{80BC36B9-11E8-43AA-8293-E4218EC88694}" type="presParOf" srcId="{D0E112B0-EABB-4D16-9510-B2AF29A052B1}" destId="{99AF8C94-FC8B-4935-8DF6-D29B56618CC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6F1127-1820-442F-BD01-3C19AB92A20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CD494DA-90B5-49B2-B163-B3F4D50F92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Server based Enterprise Reporting Platform (based on SQL Server Reporting Services)</a:t>
          </a:r>
        </a:p>
      </dgm:t>
    </dgm:pt>
    <dgm:pt modelId="{C3BCF394-13AB-4358-A42A-5EE7AD980A9E}" type="parTrans" cxnId="{944C546F-C044-46CF-A0E8-E4A3DD454A03}">
      <dgm:prSet/>
      <dgm:spPr/>
      <dgm:t>
        <a:bodyPr/>
        <a:lstStyle/>
        <a:p>
          <a:endParaRPr lang="en-US"/>
        </a:p>
      </dgm:t>
    </dgm:pt>
    <dgm:pt modelId="{D368A575-1D47-4AB2-A214-2BA301051F70}" type="sibTrans" cxnId="{944C546F-C044-46CF-A0E8-E4A3DD454A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49B4CC-B3A9-4C93-81BE-3CA4017E77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Intelligence - Data models for Power BI </a:t>
          </a:r>
        </a:p>
      </dgm:t>
    </dgm:pt>
    <dgm:pt modelId="{B43E231E-F46B-41E1-BD65-DA4C34989654}" type="parTrans" cxnId="{7621BD70-3A1D-4654-AEB4-2F4E134D1081}">
      <dgm:prSet/>
      <dgm:spPr/>
      <dgm:t>
        <a:bodyPr/>
        <a:lstStyle/>
        <a:p>
          <a:endParaRPr lang="en-US"/>
        </a:p>
      </dgm:t>
    </dgm:pt>
    <dgm:pt modelId="{AF42A901-87E4-40FF-8556-FB249B049D45}" type="sibTrans" cxnId="{7621BD70-3A1D-4654-AEB4-2F4E134D1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F873CB-C2B4-4B1C-B9FF-561DCA8012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Providing KPI’S and one-click on one-page overviews </a:t>
          </a:r>
        </a:p>
      </dgm:t>
    </dgm:pt>
    <dgm:pt modelId="{B94280DA-D504-40F9-BA19-526CD99C1DF0}" type="parTrans" cxnId="{CD886FE8-0214-4297-9EAE-7CECB95E7960}">
      <dgm:prSet/>
      <dgm:spPr/>
      <dgm:t>
        <a:bodyPr/>
        <a:lstStyle/>
        <a:p>
          <a:endParaRPr lang="en-US"/>
        </a:p>
      </dgm:t>
    </dgm:pt>
    <dgm:pt modelId="{D20CFE7D-6E9B-470F-ADCE-76EC4D9D3A82}" type="sibTrans" cxnId="{CD886FE8-0214-4297-9EAE-7CECB95E79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6B5F74-2ADC-4CFE-9948-9821CE4225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work's inside a browser</a:t>
          </a:r>
        </a:p>
      </dgm:t>
    </dgm:pt>
    <dgm:pt modelId="{F0D7C7AC-904C-4776-9F49-CEF836A30DC2}" type="parTrans" cxnId="{2C62362E-6E01-4725-8919-C893A16CC747}">
      <dgm:prSet/>
      <dgm:spPr/>
      <dgm:t>
        <a:bodyPr/>
        <a:lstStyle/>
        <a:p>
          <a:endParaRPr lang="en-US"/>
        </a:p>
      </dgm:t>
    </dgm:pt>
    <dgm:pt modelId="{DD30EC86-3E8B-4E5F-8420-102A9040F736}" type="sibTrans" cxnId="{2C62362E-6E01-4725-8919-C893A16CC747}">
      <dgm:prSet/>
      <dgm:spPr/>
      <dgm:t>
        <a:bodyPr/>
        <a:lstStyle/>
        <a:p>
          <a:endParaRPr lang="en-US"/>
        </a:p>
      </dgm:t>
    </dgm:pt>
    <dgm:pt modelId="{8D8A92AE-FF47-4E68-B110-501A3818421C}" type="pres">
      <dgm:prSet presAssocID="{E26F1127-1820-442F-BD01-3C19AB92A203}" presName="root" presStyleCnt="0">
        <dgm:presLayoutVars>
          <dgm:dir/>
          <dgm:resizeHandles val="exact"/>
        </dgm:presLayoutVars>
      </dgm:prSet>
      <dgm:spPr/>
    </dgm:pt>
    <dgm:pt modelId="{DFE3E85E-8370-401D-8B86-6C784F1DA073}" type="pres">
      <dgm:prSet presAssocID="{4CD494DA-90B5-49B2-B163-B3F4D50F9268}" presName="compNode" presStyleCnt="0"/>
      <dgm:spPr/>
    </dgm:pt>
    <dgm:pt modelId="{5C79A416-B2CF-4D33-8B35-24B1E4BA8298}" type="pres">
      <dgm:prSet presAssocID="{4CD494DA-90B5-49B2-B163-B3F4D50F92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enbank"/>
        </a:ext>
      </dgm:extLst>
    </dgm:pt>
    <dgm:pt modelId="{8A527770-CB06-4CE4-9FEF-2BC311624051}" type="pres">
      <dgm:prSet presAssocID="{4CD494DA-90B5-49B2-B163-B3F4D50F9268}" presName="spaceRect" presStyleCnt="0"/>
      <dgm:spPr/>
    </dgm:pt>
    <dgm:pt modelId="{71DBD83E-F7E3-4C4D-8BD5-5174A81457AF}" type="pres">
      <dgm:prSet presAssocID="{4CD494DA-90B5-49B2-B163-B3F4D50F9268}" presName="textRect" presStyleLbl="revTx" presStyleIdx="0" presStyleCnt="4">
        <dgm:presLayoutVars>
          <dgm:chMax val="1"/>
          <dgm:chPref val="1"/>
        </dgm:presLayoutVars>
      </dgm:prSet>
      <dgm:spPr/>
    </dgm:pt>
    <dgm:pt modelId="{7D8DAD6D-0B67-4BA4-9FB8-C47074B0E7DD}" type="pres">
      <dgm:prSet presAssocID="{D368A575-1D47-4AB2-A214-2BA301051F70}" presName="sibTrans" presStyleCnt="0"/>
      <dgm:spPr/>
    </dgm:pt>
    <dgm:pt modelId="{9CD35687-8996-4884-9A93-76774B10B1E1}" type="pres">
      <dgm:prSet presAssocID="{6B49B4CC-B3A9-4C93-81BE-3CA4017E770F}" presName="compNode" presStyleCnt="0"/>
      <dgm:spPr/>
    </dgm:pt>
    <dgm:pt modelId="{72068741-BDE0-4CFA-A73A-1582E69D42DB}" type="pres">
      <dgm:prSet presAssocID="{6B49B4CC-B3A9-4C93-81BE-3CA4017E77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en"/>
        </a:ext>
      </dgm:extLst>
    </dgm:pt>
    <dgm:pt modelId="{707E8EB4-BC95-4A86-AE1A-5363C2979A69}" type="pres">
      <dgm:prSet presAssocID="{6B49B4CC-B3A9-4C93-81BE-3CA4017E770F}" presName="spaceRect" presStyleCnt="0"/>
      <dgm:spPr/>
    </dgm:pt>
    <dgm:pt modelId="{D52BCF0C-AAC0-4853-9030-2B1288280C42}" type="pres">
      <dgm:prSet presAssocID="{6B49B4CC-B3A9-4C93-81BE-3CA4017E770F}" presName="textRect" presStyleLbl="revTx" presStyleIdx="1" presStyleCnt="4">
        <dgm:presLayoutVars>
          <dgm:chMax val="1"/>
          <dgm:chPref val="1"/>
        </dgm:presLayoutVars>
      </dgm:prSet>
      <dgm:spPr/>
    </dgm:pt>
    <dgm:pt modelId="{EC7FA939-997E-44D9-915D-EA44217F7721}" type="pres">
      <dgm:prSet presAssocID="{AF42A901-87E4-40FF-8556-FB249B049D45}" presName="sibTrans" presStyleCnt="0"/>
      <dgm:spPr/>
    </dgm:pt>
    <dgm:pt modelId="{18278098-CBBA-48C4-A554-591E86E1CE3F}" type="pres">
      <dgm:prSet presAssocID="{04F873CB-C2B4-4B1C-B9FF-561DCA801217}" presName="compNode" presStyleCnt="0"/>
      <dgm:spPr/>
    </dgm:pt>
    <dgm:pt modelId="{8699A9A4-6571-4BA5-9C79-2473473007F7}" type="pres">
      <dgm:prSet presAssocID="{04F873CB-C2B4-4B1C-B9FF-561DCA8012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81F681BC-11C4-4A26-817D-FC06C23A7073}" type="pres">
      <dgm:prSet presAssocID="{04F873CB-C2B4-4B1C-B9FF-561DCA801217}" presName="spaceRect" presStyleCnt="0"/>
      <dgm:spPr/>
    </dgm:pt>
    <dgm:pt modelId="{B553E685-201A-4130-B843-1C20AB44AE33}" type="pres">
      <dgm:prSet presAssocID="{04F873CB-C2B4-4B1C-B9FF-561DCA801217}" presName="textRect" presStyleLbl="revTx" presStyleIdx="2" presStyleCnt="4">
        <dgm:presLayoutVars>
          <dgm:chMax val="1"/>
          <dgm:chPref val="1"/>
        </dgm:presLayoutVars>
      </dgm:prSet>
      <dgm:spPr/>
    </dgm:pt>
    <dgm:pt modelId="{9B1DB768-19E1-45CB-8075-0F92BB4CC208}" type="pres">
      <dgm:prSet presAssocID="{D20CFE7D-6E9B-470F-ADCE-76EC4D9D3A82}" presName="sibTrans" presStyleCnt="0"/>
      <dgm:spPr/>
    </dgm:pt>
    <dgm:pt modelId="{C8315C8B-4536-4253-A7EE-D34A5E82A25B}" type="pres">
      <dgm:prSet presAssocID="{DE6B5F74-2ADC-4CFE-9948-9821CE422566}" presName="compNode" presStyleCnt="0"/>
      <dgm:spPr/>
    </dgm:pt>
    <dgm:pt modelId="{01728D12-EF53-4507-8F04-43CBC76AA264}" type="pres">
      <dgm:prSet presAssocID="{DE6B5F74-2ADC-4CFE-9948-9821CE422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29B0E83E-2F97-4AD0-8E65-D736ADA8F324}" type="pres">
      <dgm:prSet presAssocID="{DE6B5F74-2ADC-4CFE-9948-9821CE422566}" presName="spaceRect" presStyleCnt="0"/>
      <dgm:spPr/>
    </dgm:pt>
    <dgm:pt modelId="{1774266A-5582-4447-A2E6-0455ED71BDE9}" type="pres">
      <dgm:prSet presAssocID="{DE6B5F74-2ADC-4CFE-9948-9821CE42256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EE20313-9564-40A1-AED4-A0FEDAFB8F06}" type="presOf" srcId="{6B49B4CC-B3A9-4C93-81BE-3CA4017E770F}" destId="{D52BCF0C-AAC0-4853-9030-2B1288280C42}" srcOrd="0" destOrd="0" presId="urn:microsoft.com/office/officeart/2018/2/layout/IconLabelList"/>
    <dgm:cxn modelId="{2C62362E-6E01-4725-8919-C893A16CC747}" srcId="{E26F1127-1820-442F-BD01-3C19AB92A203}" destId="{DE6B5F74-2ADC-4CFE-9948-9821CE422566}" srcOrd="3" destOrd="0" parTransId="{F0D7C7AC-904C-4776-9F49-CEF836A30DC2}" sibTransId="{DD30EC86-3E8B-4E5F-8420-102A9040F736}"/>
    <dgm:cxn modelId="{E1A5F45D-C6CD-493A-9390-A67FEBBEB3FA}" type="presOf" srcId="{DE6B5F74-2ADC-4CFE-9948-9821CE422566}" destId="{1774266A-5582-4447-A2E6-0455ED71BDE9}" srcOrd="0" destOrd="0" presId="urn:microsoft.com/office/officeart/2018/2/layout/IconLabelList"/>
    <dgm:cxn modelId="{C887DB6B-5C27-4C86-BBAE-F196C1ADF506}" type="presOf" srcId="{E26F1127-1820-442F-BD01-3C19AB92A203}" destId="{8D8A92AE-FF47-4E68-B110-501A3818421C}" srcOrd="0" destOrd="0" presId="urn:microsoft.com/office/officeart/2018/2/layout/IconLabelList"/>
    <dgm:cxn modelId="{944C546F-C044-46CF-A0E8-E4A3DD454A03}" srcId="{E26F1127-1820-442F-BD01-3C19AB92A203}" destId="{4CD494DA-90B5-49B2-B163-B3F4D50F9268}" srcOrd="0" destOrd="0" parTransId="{C3BCF394-13AB-4358-A42A-5EE7AD980A9E}" sibTransId="{D368A575-1D47-4AB2-A214-2BA301051F70}"/>
    <dgm:cxn modelId="{7621BD70-3A1D-4654-AEB4-2F4E134D1081}" srcId="{E26F1127-1820-442F-BD01-3C19AB92A203}" destId="{6B49B4CC-B3A9-4C93-81BE-3CA4017E770F}" srcOrd="1" destOrd="0" parTransId="{B43E231E-F46B-41E1-BD65-DA4C34989654}" sibTransId="{AF42A901-87E4-40FF-8556-FB249B049D45}"/>
    <dgm:cxn modelId="{6B50957F-732F-4613-BE41-62CB10BEBC7F}" type="presOf" srcId="{04F873CB-C2B4-4B1C-B9FF-561DCA801217}" destId="{B553E685-201A-4130-B843-1C20AB44AE33}" srcOrd="0" destOrd="0" presId="urn:microsoft.com/office/officeart/2018/2/layout/IconLabelList"/>
    <dgm:cxn modelId="{D9218B82-45DF-471E-8CC4-E384499220B7}" type="presOf" srcId="{4CD494DA-90B5-49B2-B163-B3F4D50F9268}" destId="{71DBD83E-F7E3-4C4D-8BD5-5174A81457AF}" srcOrd="0" destOrd="0" presId="urn:microsoft.com/office/officeart/2018/2/layout/IconLabelList"/>
    <dgm:cxn modelId="{CD886FE8-0214-4297-9EAE-7CECB95E7960}" srcId="{E26F1127-1820-442F-BD01-3C19AB92A203}" destId="{04F873CB-C2B4-4B1C-B9FF-561DCA801217}" srcOrd="2" destOrd="0" parTransId="{B94280DA-D504-40F9-BA19-526CD99C1DF0}" sibTransId="{D20CFE7D-6E9B-470F-ADCE-76EC4D9D3A82}"/>
    <dgm:cxn modelId="{B3957DCB-5818-408A-8A47-9E345333EF50}" type="presParOf" srcId="{8D8A92AE-FF47-4E68-B110-501A3818421C}" destId="{DFE3E85E-8370-401D-8B86-6C784F1DA073}" srcOrd="0" destOrd="0" presId="urn:microsoft.com/office/officeart/2018/2/layout/IconLabelList"/>
    <dgm:cxn modelId="{E92A2A62-7155-484D-B10A-A68F4CBE02FA}" type="presParOf" srcId="{DFE3E85E-8370-401D-8B86-6C784F1DA073}" destId="{5C79A416-B2CF-4D33-8B35-24B1E4BA8298}" srcOrd="0" destOrd="0" presId="urn:microsoft.com/office/officeart/2018/2/layout/IconLabelList"/>
    <dgm:cxn modelId="{66F71E3A-E2DC-481A-A502-0DB48439F8B0}" type="presParOf" srcId="{DFE3E85E-8370-401D-8B86-6C784F1DA073}" destId="{8A527770-CB06-4CE4-9FEF-2BC311624051}" srcOrd="1" destOrd="0" presId="urn:microsoft.com/office/officeart/2018/2/layout/IconLabelList"/>
    <dgm:cxn modelId="{7BE316F1-26A6-4336-9AFD-E52E303CE4BC}" type="presParOf" srcId="{DFE3E85E-8370-401D-8B86-6C784F1DA073}" destId="{71DBD83E-F7E3-4C4D-8BD5-5174A81457AF}" srcOrd="2" destOrd="0" presId="urn:microsoft.com/office/officeart/2018/2/layout/IconLabelList"/>
    <dgm:cxn modelId="{DD2B51E3-333F-4514-BE85-0E0158BC3EB2}" type="presParOf" srcId="{8D8A92AE-FF47-4E68-B110-501A3818421C}" destId="{7D8DAD6D-0B67-4BA4-9FB8-C47074B0E7DD}" srcOrd="1" destOrd="0" presId="urn:microsoft.com/office/officeart/2018/2/layout/IconLabelList"/>
    <dgm:cxn modelId="{1CC64B6A-0625-48B7-B1CC-0ACDA63E539A}" type="presParOf" srcId="{8D8A92AE-FF47-4E68-B110-501A3818421C}" destId="{9CD35687-8996-4884-9A93-76774B10B1E1}" srcOrd="2" destOrd="0" presId="urn:microsoft.com/office/officeart/2018/2/layout/IconLabelList"/>
    <dgm:cxn modelId="{2014C511-D146-4FE4-BD02-43ADED07AF8D}" type="presParOf" srcId="{9CD35687-8996-4884-9A93-76774B10B1E1}" destId="{72068741-BDE0-4CFA-A73A-1582E69D42DB}" srcOrd="0" destOrd="0" presId="urn:microsoft.com/office/officeart/2018/2/layout/IconLabelList"/>
    <dgm:cxn modelId="{A995D666-530E-4E94-9209-2BF18D93D65E}" type="presParOf" srcId="{9CD35687-8996-4884-9A93-76774B10B1E1}" destId="{707E8EB4-BC95-4A86-AE1A-5363C2979A69}" srcOrd="1" destOrd="0" presId="urn:microsoft.com/office/officeart/2018/2/layout/IconLabelList"/>
    <dgm:cxn modelId="{1EE614B8-FC70-444A-B76C-19A31C76C6F6}" type="presParOf" srcId="{9CD35687-8996-4884-9A93-76774B10B1E1}" destId="{D52BCF0C-AAC0-4853-9030-2B1288280C42}" srcOrd="2" destOrd="0" presId="urn:microsoft.com/office/officeart/2018/2/layout/IconLabelList"/>
    <dgm:cxn modelId="{EDA08F56-55FA-4842-8EBF-365EED53FF1D}" type="presParOf" srcId="{8D8A92AE-FF47-4E68-B110-501A3818421C}" destId="{EC7FA939-997E-44D9-915D-EA44217F7721}" srcOrd="3" destOrd="0" presId="urn:microsoft.com/office/officeart/2018/2/layout/IconLabelList"/>
    <dgm:cxn modelId="{CCABAA13-60C9-4E1B-8B55-F16D597F8777}" type="presParOf" srcId="{8D8A92AE-FF47-4E68-B110-501A3818421C}" destId="{18278098-CBBA-48C4-A554-591E86E1CE3F}" srcOrd="4" destOrd="0" presId="urn:microsoft.com/office/officeart/2018/2/layout/IconLabelList"/>
    <dgm:cxn modelId="{E28AF4A2-0364-4349-8067-DC283F862519}" type="presParOf" srcId="{18278098-CBBA-48C4-A554-591E86E1CE3F}" destId="{8699A9A4-6571-4BA5-9C79-2473473007F7}" srcOrd="0" destOrd="0" presId="urn:microsoft.com/office/officeart/2018/2/layout/IconLabelList"/>
    <dgm:cxn modelId="{2426B561-71EC-4774-BBCA-4B0FCF150F63}" type="presParOf" srcId="{18278098-CBBA-48C4-A554-591E86E1CE3F}" destId="{81F681BC-11C4-4A26-817D-FC06C23A7073}" srcOrd="1" destOrd="0" presId="urn:microsoft.com/office/officeart/2018/2/layout/IconLabelList"/>
    <dgm:cxn modelId="{DB63F772-4F94-4306-9691-69F4690CC745}" type="presParOf" srcId="{18278098-CBBA-48C4-A554-591E86E1CE3F}" destId="{B553E685-201A-4130-B843-1C20AB44AE33}" srcOrd="2" destOrd="0" presId="urn:microsoft.com/office/officeart/2018/2/layout/IconLabelList"/>
    <dgm:cxn modelId="{AEC606CC-E778-4BA6-896A-6ADDA71E9DA6}" type="presParOf" srcId="{8D8A92AE-FF47-4E68-B110-501A3818421C}" destId="{9B1DB768-19E1-45CB-8075-0F92BB4CC208}" srcOrd="5" destOrd="0" presId="urn:microsoft.com/office/officeart/2018/2/layout/IconLabelList"/>
    <dgm:cxn modelId="{EE97A95E-3737-408E-B327-80AAF8B7A188}" type="presParOf" srcId="{8D8A92AE-FF47-4E68-B110-501A3818421C}" destId="{C8315C8B-4536-4253-A7EE-D34A5E82A25B}" srcOrd="6" destOrd="0" presId="urn:microsoft.com/office/officeart/2018/2/layout/IconLabelList"/>
    <dgm:cxn modelId="{E200D7B8-A55D-415D-9C10-3E793102AF24}" type="presParOf" srcId="{C8315C8B-4536-4253-A7EE-D34A5E82A25B}" destId="{01728D12-EF53-4507-8F04-43CBC76AA264}" srcOrd="0" destOrd="0" presId="urn:microsoft.com/office/officeart/2018/2/layout/IconLabelList"/>
    <dgm:cxn modelId="{69B81C74-154F-4697-A651-DAD617DAFAC8}" type="presParOf" srcId="{C8315C8B-4536-4253-A7EE-D34A5E82A25B}" destId="{29B0E83E-2F97-4AD0-8E65-D736ADA8F324}" srcOrd="1" destOrd="0" presId="urn:microsoft.com/office/officeart/2018/2/layout/IconLabelList"/>
    <dgm:cxn modelId="{6DD8DEB9-EFBF-41A4-8AB5-759E57496691}" type="presParOf" srcId="{C8315C8B-4536-4253-A7EE-D34A5E82A25B}" destId="{1774266A-5582-4447-A2E6-0455ED71BD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5802E-3F59-4443-99BB-5BA0DE4946CF}">
      <dsp:nvSpPr>
        <dsp:cNvPr id="0" name=""/>
        <dsp:cNvSpPr/>
      </dsp:nvSpPr>
      <dsp:spPr>
        <a:xfrm>
          <a:off x="0" y="0"/>
          <a:ext cx="7830714" cy="5342632"/>
        </a:xfrm>
        <a:prstGeom prst="roundRect">
          <a:avLst>
            <a:gd name="adj" fmla="val 8500"/>
          </a:avLst>
        </a:prstGeom>
        <a:solidFill>
          <a:srgbClr val="0063A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4146476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Management View - O</a:t>
          </a:r>
          <a:r>
            <a:rPr lang="en-US" sz="2100" kern="1200" dirty="0"/>
            <a:t>n-click, One-page Overviews and Analysis</a:t>
          </a:r>
          <a:r>
            <a:rPr lang="de-DE" sz="2100" kern="1200" dirty="0"/>
            <a:t>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(Browser </a:t>
          </a:r>
          <a:r>
            <a:rPr lang="de-DE" sz="2100" kern="1200" dirty="0" err="1"/>
            <a:t>Based</a:t>
          </a:r>
          <a:r>
            <a:rPr lang="de-DE" sz="2100" kern="1200" dirty="0"/>
            <a:t>)</a:t>
          </a:r>
        </a:p>
      </dsp:txBody>
      <dsp:txXfrm>
        <a:off x="133008" y="133008"/>
        <a:ext cx="7564698" cy="5076616"/>
      </dsp:txXfrm>
    </dsp:sp>
    <dsp:sp modelId="{948BC431-1BE3-4348-B763-2397E3BA369B}">
      <dsp:nvSpPr>
        <dsp:cNvPr id="0" name=""/>
        <dsp:cNvSpPr/>
      </dsp:nvSpPr>
      <dsp:spPr>
        <a:xfrm>
          <a:off x="195767" y="1335658"/>
          <a:ext cx="1174607" cy="184070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PDAP MV</a:t>
          </a:r>
        </a:p>
      </dsp:txBody>
      <dsp:txXfrm>
        <a:off x="231890" y="1371781"/>
        <a:ext cx="1102361" cy="1768457"/>
      </dsp:txXfrm>
    </dsp:sp>
    <dsp:sp modelId="{CC121DBC-E087-4F5E-BBD9-7A100237004C}">
      <dsp:nvSpPr>
        <dsp:cNvPr id="0" name=""/>
        <dsp:cNvSpPr/>
      </dsp:nvSpPr>
      <dsp:spPr>
        <a:xfrm>
          <a:off x="195767" y="3234174"/>
          <a:ext cx="1174607" cy="184070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WEB  SERVICE</a:t>
          </a:r>
        </a:p>
      </dsp:txBody>
      <dsp:txXfrm>
        <a:off x="231890" y="3270297"/>
        <a:ext cx="1102361" cy="1768457"/>
      </dsp:txXfrm>
    </dsp:sp>
    <dsp:sp modelId="{B7D355DC-A12C-481C-8C21-06D1BEE47532}">
      <dsp:nvSpPr>
        <dsp:cNvPr id="0" name=""/>
        <dsp:cNvSpPr/>
      </dsp:nvSpPr>
      <dsp:spPr>
        <a:xfrm>
          <a:off x="1566142" y="1335658"/>
          <a:ext cx="6068803" cy="373984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23748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PDAP-Analytics – Interactive Reporting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(Browser </a:t>
          </a:r>
          <a:r>
            <a:rPr lang="de-DE" sz="2100" kern="1200" dirty="0" err="1"/>
            <a:t>Based</a:t>
          </a:r>
          <a:r>
            <a:rPr lang="de-DE" sz="2100" kern="1200" dirty="0"/>
            <a:t> + Client </a:t>
          </a:r>
          <a:r>
            <a:rPr lang="de-DE" sz="2100" kern="1200" dirty="0" err="1"/>
            <a:t>Based</a:t>
          </a:r>
          <a:r>
            <a:rPr lang="de-DE" sz="2100" kern="1200" dirty="0"/>
            <a:t>) </a:t>
          </a:r>
        </a:p>
      </dsp:txBody>
      <dsp:txXfrm>
        <a:off x="1681155" y="1450671"/>
        <a:ext cx="5838777" cy="3509816"/>
      </dsp:txXfrm>
    </dsp:sp>
    <dsp:sp modelId="{8B7FB4CC-0C0C-4614-BF76-58243ED2E9C5}">
      <dsp:nvSpPr>
        <dsp:cNvPr id="0" name=""/>
        <dsp:cNvSpPr/>
      </dsp:nvSpPr>
      <dsp:spPr>
        <a:xfrm>
          <a:off x="1717862" y="2644602"/>
          <a:ext cx="1213760" cy="10458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PDAP BI</a:t>
          </a:r>
        </a:p>
      </dsp:txBody>
      <dsp:txXfrm>
        <a:off x="1750024" y="2676764"/>
        <a:ext cx="1149436" cy="981480"/>
      </dsp:txXfrm>
    </dsp:sp>
    <dsp:sp modelId="{A25767A5-1F65-40D8-908E-D7CF0F397F73}">
      <dsp:nvSpPr>
        <dsp:cNvPr id="0" name=""/>
        <dsp:cNvSpPr/>
      </dsp:nvSpPr>
      <dsp:spPr>
        <a:xfrm>
          <a:off x="1717862" y="3747531"/>
          <a:ext cx="1213760" cy="10458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OFFICE</a:t>
          </a:r>
        </a:p>
      </dsp:txBody>
      <dsp:txXfrm>
        <a:off x="1750024" y="3779693"/>
        <a:ext cx="1149436" cy="981480"/>
      </dsp:txXfrm>
    </dsp:sp>
    <dsp:sp modelId="{31F7AA60-3313-4171-99EB-96C9535C0D04}">
      <dsp:nvSpPr>
        <dsp:cNvPr id="0" name=""/>
        <dsp:cNvSpPr/>
      </dsp:nvSpPr>
      <dsp:spPr>
        <a:xfrm>
          <a:off x="3093132" y="2671316"/>
          <a:ext cx="4346046" cy="213705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1206248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PDAP-Operational CAQ System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(PDAP-Client Installation)</a:t>
          </a:r>
        </a:p>
      </dsp:txBody>
      <dsp:txXfrm>
        <a:off x="3158854" y="2737038"/>
        <a:ext cx="4214602" cy="2005608"/>
      </dsp:txXfrm>
    </dsp:sp>
    <dsp:sp modelId="{DF76BE62-DFBA-4830-8DE3-BE0CC342257C}">
      <dsp:nvSpPr>
        <dsp:cNvPr id="0" name=""/>
        <dsp:cNvSpPr/>
      </dsp:nvSpPr>
      <dsp:spPr>
        <a:xfrm>
          <a:off x="3201783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SPC</a:t>
          </a:r>
        </a:p>
      </dsp:txBody>
      <dsp:txXfrm>
        <a:off x="3226582" y="3657788"/>
        <a:ext cx="756797" cy="912075"/>
      </dsp:txXfrm>
    </dsp:sp>
    <dsp:sp modelId="{1853DDD2-1BEB-471A-814C-08FC5453FEF0}">
      <dsp:nvSpPr>
        <dsp:cNvPr id="0" name=""/>
        <dsp:cNvSpPr/>
      </dsp:nvSpPr>
      <dsp:spPr>
        <a:xfrm>
          <a:off x="4031120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GOODS INCOME</a:t>
          </a:r>
        </a:p>
      </dsp:txBody>
      <dsp:txXfrm>
        <a:off x="4055919" y="3657788"/>
        <a:ext cx="756797" cy="912075"/>
      </dsp:txXfrm>
    </dsp:sp>
    <dsp:sp modelId="{51D0FE01-57EE-4CA2-A17B-39D913537D49}">
      <dsp:nvSpPr>
        <dsp:cNvPr id="0" name=""/>
        <dsp:cNvSpPr/>
      </dsp:nvSpPr>
      <dsp:spPr>
        <a:xfrm>
          <a:off x="4860456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OUTGOING GOODS</a:t>
          </a:r>
        </a:p>
      </dsp:txBody>
      <dsp:txXfrm>
        <a:off x="4885255" y="3657788"/>
        <a:ext cx="756797" cy="912075"/>
      </dsp:txXfrm>
    </dsp:sp>
    <dsp:sp modelId="{DDC2F7F8-4025-4C55-AE69-82B11C1E2A75}">
      <dsp:nvSpPr>
        <dsp:cNvPr id="0" name=""/>
        <dsp:cNvSpPr/>
      </dsp:nvSpPr>
      <dsp:spPr>
        <a:xfrm>
          <a:off x="5689793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COMPLAINT PROCESS</a:t>
          </a:r>
        </a:p>
      </dsp:txBody>
      <dsp:txXfrm>
        <a:off x="5714592" y="3657788"/>
        <a:ext cx="756797" cy="912075"/>
      </dsp:txXfrm>
    </dsp:sp>
    <dsp:sp modelId="{8515EC55-653B-40BE-9AF2-10AB651C6E3E}">
      <dsp:nvSpPr>
        <dsp:cNvPr id="0" name=""/>
        <dsp:cNvSpPr/>
      </dsp:nvSpPr>
      <dsp:spPr>
        <a:xfrm>
          <a:off x="6519130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 dirty="0"/>
            <a:t>…</a:t>
          </a:r>
        </a:p>
      </dsp:txBody>
      <dsp:txXfrm>
        <a:off x="6543929" y="3657788"/>
        <a:ext cx="756797" cy="912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23DDC-63B0-4485-AF62-EB2A31C7A750}">
      <dsp:nvSpPr>
        <dsp:cNvPr id="0" name=""/>
        <dsp:cNvSpPr/>
      </dsp:nvSpPr>
      <dsp:spPr>
        <a:xfrm>
          <a:off x="1223135" y="0"/>
          <a:ext cx="3366750" cy="3366750"/>
        </a:xfrm>
        <a:prstGeom prst="triangle">
          <a:avLst/>
        </a:prstGeom>
        <a:solidFill>
          <a:srgbClr val="0063AF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301465-88EC-4F26-B27F-B151B9E4B6BD}">
      <dsp:nvSpPr>
        <dsp:cNvPr id="0" name=""/>
        <dsp:cNvSpPr/>
      </dsp:nvSpPr>
      <dsp:spPr>
        <a:xfrm>
          <a:off x="359061" y="338483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BI / MV</a:t>
          </a:r>
        </a:p>
      </dsp:txBody>
      <dsp:txXfrm>
        <a:off x="397966" y="377388"/>
        <a:ext cx="2110577" cy="719162"/>
      </dsp:txXfrm>
    </dsp:sp>
    <dsp:sp modelId="{E6A70E22-BA5E-47D1-947F-FE4E77CC562D}">
      <dsp:nvSpPr>
        <dsp:cNvPr id="0" name=""/>
        <dsp:cNvSpPr/>
      </dsp:nvSpPr>
      <dsp:spPr>
        <a:xfrm>
          <a:off x="359061" y="1235077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ERP / PDAP / Audit</a:t>
          </a:r>
        </a:p>
      </dsp:txBody>
      <dsp:txXfrm>
        <a:off x="397966" y="1273982"/>
        <a:ext cx="2110577" cy="719162"/>
      </dsp:txXfrm>
    </dsp:sp>
    <dsp:sp modelId="{5AC3446A-52B6-4E0F-A9E3-DA1C5D2DE4D9}">
      <dsp:nvSpPr>
        <dsp:cNvPr id="0" name=""/>
        <dsp:cNvSpPr/>
      </dsp:nvSpPr>
      <dsp:spPr>
        <a:xfrm>
          <a:off x="359061" y="2131672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Machine</a:t>
          </a:r>
          <a:r>
            <a:rPr lang="de-DE" sz="2000" kern="1200" dirty="0"/>
            <a:t> Middleware</a:t>
          </a:r>
          <a:endParaRPr lang="de-DE" sz="2400" kern="1200" dirty="0"/>
        </a:p>
      </dsp:txBody>
      <dsp:txXfrm>
        <a:off x="397966" y="2170577"/>
        <a:ext cx="2110577" cy="7191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9A416-B2CF-4D33-8B35-24B1E4BA8298}">
      <dsp:nvSpPr>
        <dsp:cNvPr id="0" name=""/>
        <dsp:cNvSpPr/>
      </dsp:nvSpPr>
      <dsp:spPr>
        <a:xfrm>
          <a:off x="632575" y="98671"/>
          <a:ext cx="601962" cy="601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BD83E-F7E3-4C4D-8BD5-5174A81457AF}">
      <dsp:nvSpPr>
        <dsp:cNvPr id="0" name=""/>
        <dsp:cNvSpPr/>
      </dsp:nvSpPr>
      <dsp:spPr>
        <a:xfrm>
          <a:off x="264709" y="901338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Server based Enterprise Reporting Platform (based on SQL Server Reporting Services)</a:t>
          </a:r>
        </a:p>
      </dsp:txBody>
      <dsp:txXfrm>
        <a:off x="264709" y="901338"/>
        <a:ext cx="1337695" cy="535078"/>
      </dsp:txXfrm>
    </dsp:sp>
    <dsp:sp modelId="{72068741-BDE0-4CFA-A73A-1582E69D42DB}">
      <dsp:nvSpPr>
        <dsp:cNvPr id="0" name=""/>
        <dsp:cNvSpPr/>
      </dsp:nvSpPr>
      <dsp:spPr>
        <a:xfrm>
          <a:off x="2204367" y="98671"/>
          <a:ext cx="601962" cy="601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BCF0C-AAC0-4853-9030-2B1288280C42}">
      <dsp:nvSpPr>
        <dsp:cNvPr id="0" name=""/>
        <dsp:cNvSpPr/>
      </dsp:nvSpPr>
      <dsp:spPr>
        <a:xfrm>
          <a:off x="1836501" y="901338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Business Intelligence - Data models for Power BI </a:t>
          </a:r>
        </a:p>
      </dsp:txBody>
      <dsp:txXfrm>
        <a:off x="1836501" y="901338"/>
        <a:ext cx="1337695" cy="535078"/>
      </dsp:txXfrm>
    </dsp:sp>
    <dsp:sp modelId="{8699A9A4-6571-4BA5-9C79-2473473007F7}">
      <dsp:nvSpPr>
        <dsp:cNvPr id="0" name=""/>
        <dsp:cNvSpPr/>
      </dsp:nvSpPr>
      <dsp:spPr>
        <a:xfrm>
          <a:off x="632575" y="1770840"/>
          <a:ext cx="601962" cy="6019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3E685-201A-4130-B843-1C20AB44AE33}">
      <dsp:nvSpPr>
        <dsp:cNvPr id="0" name=""/>
        <dsp:cNvSpPr/>
      </dsp:nvSpPr>
      <dsp:spPr>
        <a:xfrm>
          <a:off x="264709" y="2573507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Providing KPI’S and one-click on one-page overviews </a:t>
          </a:r>
        </a:p>
      </dsp:txBody>
      <dsp:txXfrm>
        <a:off x="264709" y="2573507"/>
        <a:ext cx="1337695" cy="535078"/>
      </dsp:txXfrm>
    </dsp:sp>
    <dsp:sp modelId="{01728D12-EF53-4507-8F04-43CBC76AA264}">
      <dsp:nvSpPr>
        <dsp:cNvPr id="0" name=""/>
        <dsp:cNvSpPr/>
      </dsp:nvSpPr>
      <dsp:spPr>
        <a:xfrm>
          <a:off x="2204367" y="1770840"/>
          <a:ext cx="601962" cy="6019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4266A-5582-4447-A2E6-0455ED71BDE9}">
      <dsp:nvSpPr>
        <dsp:cNvPr id="0" name=""/>
        <dsp:cNvSpPr/>
      </dsp:nvSpPr>
      <dsp:spPr>
        <a:xfrm>
          <a:off x="1836501" y="2573507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work's inside a browser</a:t>
          </a:r>
        </a:p>
      </dsp:txBody>
      <dsp:txXfrm>
        <a:off x="1836501" y="2573507"/>
        <a:ext cx="1337695" cy="53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52F7-8F94-42A4-9467-FF86D172A841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34B53-5CEC-4756-A539-54A2D9946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24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C9C52-ED5E-4B31-A34A-383520AD0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F7FD58-8664-47A6-9C4F-00C8A429D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7D673A-4CA8-4B19-A39A-B6A917F4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D7C6C-8F6F-4507-9FB9-71F910C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32B8F9-B497-4A2E-BBF0-E886A27D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4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F2871-4DBA-4E65-8980-2EA1A09B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8316D7-D1D3-4559-8FB4-CF21D5600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C497C4-66B9-41DD-98B2-E1F925C6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27E30D-A4E6-49DA-A44D-FA965C4C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6EDEEC-D5BC-4F18-ABD6-37E533A3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70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243793-0D3B-4ED3-A3E1-4B2E37F19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3A2E139-4F80-4F50-8890-CB7EFBC1B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5A8C3-306D-4192-89DD-C013A68F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E0378A-DCD1-4F66-97A2-246A42AD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77CF5C-654C-4953-B4B8-26808C6F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96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17143-4198-4AE8-A8E1-39A92EEE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59EED-86BA-47E2-926B-FB2F82D1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6E7B8-3C6A-41D4-832C-B3FFF595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065953-9908-489F-93CF-C4872908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3932B0-5D64-4BEF-BEF3-DE386E34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3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19650-3E23-4722-A223-2E2E051D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9ED831-71C0-4307-8536-A6B43D2D3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844F8C-9F53-499D-AFBC-1FB7D563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0E460B-D12A-433A-A2BA-E36DDCEC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5EF831-B03B-4EAD-BC9E-CC286D28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59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C6562-8605-44E9-9625-C40B0ECC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AF4493-677A-47C1-8FB2-E23675EA9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F75617-3D1A-441D-AE97-3293383D2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8FB1BE-B052-4BE4-B749-B834484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5B1651-553D-428C-B289-5DD2AA87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4591F-2661-40D2-8217-245ED759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4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3BE8A-F43E-4263-981F-A0364993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35BDEE-E495-4EE6-AC53-B1B5C3BF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AF4CE4-85E1-4573-BA14-015ECDD3F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C25A51-EE40-4848-A550-3713421E5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78CC352-46CC-4C91-B275-86082659D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365139-7F6B-497B-8A9A-254F7B25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298324E-DDDA-48A4-B877-D8E3F4E0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B43BE54-DC2B-475C-BF7E-3888BD61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2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DA648-81E1-42E8-86A9-E4FB9FE8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084465-63B3-4566-B339-7174869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750FDE-DAD0-4A6A-B9E9-F79DDF71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C8B8D-ABE2-4F8B-BE2B-5EC1FF58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47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D6C676-D958-4D15-A5EA-0728CE48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0EDFF3-54E7-4E84-A059-FC3BD311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98CC65-EC40-4745-9241-2A494524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11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B1B30-FB8D-4CD6-9272-C7E361FB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4648B3-808F-4A48-BF3B-D724353F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FEF97A-FCB3-4AB3-BD52-5D91E2BF1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300D3B-64D2-414E-B76D-2CDC253F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C5D89D-F1F7-4374-9B67-3E425DB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EE9E19-0E96-4916-8EBA-C4D276FC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87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469E0-1C6F-4642-B202-6CD2994C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2E45105-AF34-469E-BB42-BF7F23F29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F3FB58-4EA8-4A1D-A9FB-2C35ACB5E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DACBA9-2C2C-4775-95BC-28C4832D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0BDD90-653B-4087-BD8C-73111019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EC54DA-3027-430B-AB32-DE9C5E03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3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C7F61B-291B-49CF-82DA-EDF7FCF6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80D582-641C-4D7C-9DF6-FF2212FA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C08993-9548-46F1-8C26-749783848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78385-BFB4-42E3-AE86-7C2BDDD8457B}" type="datetimeFigureOut">
              <a:rPr lang="de-DE" smtClean="0"/>
              <a:t>01.09.2020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33D001-287F-4A27-B485-9AE075523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68872-1C20-4E8B-B41D-C84173E03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86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8.png"/><Relationship Id="rId1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microsoft.com/office/2007/relationships/hdphoto" Target="../media/hdphoto9.wdp"/><Relationship Id="rId17" Type="http://schemas.openxmlformats.org/officeDocument/2006/relationships/hyperlink" Target="http://www.pdap.de/" TargetMode="External"/><Relationship Id="rId2" Type="http://schemas.openxmlformats.org/officeDocument/2006/relationships/image" Target="../media/image52.png"/><Relationship Id="rId16" Type="http://schemas.openxmlformats.org/officeDocument/2006/relationships/hyperlink" Target="mailto:info@pdap.de" TargetMode="External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10" Type="http://schemas.microsoft.com/office/2007/relationships/hdphoto" Target="../media/hdphoto8.wdp"/><Relationship Id="rId19" Type="http://schemas.openxmlformats.org/officeDocument/2006/relationships/image" Target="../media/image60.png"/><Relationship Id="rId4" Type="http://schemas.microsoft.com/office/2007/relationships/hdphoto" Target="../media/hdphoto5.wdp"/><Relationship Id="rId9" Type="http://schemas.openxmlformats.org/officeDocument/2006/relationships/image" Target="../media/image56.png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4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in Bild, das Licht, Wasser, Straße, sitzend enthält.&#10;&#10;Automatisch generierte Beschreibung">
            <a:extLst>
              <a:ext uri="{FF2B5EF4-FFF2-40B4-BE49-F238E27FC236}">
                <a16:creationId xmlns:a16="http://schemas.microsoft.com/office/drawing/2014/main" id="{0C6C3E27-41E6-4AD2-8ECC-75246230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24000"/>
                    </a14:imgEffect>
                  </a14:imgLayer>
                </a14:imgProps>
              </a:ext>
            </a:extLst>
          </a:blip>
          <a:srcRect b="15746"/>
          <a:stretch/>
        </p:blipFill>
        <p:spPr>
          <a:xfrm>
            <a:off x="5477208" y="0"/>
            <a:ext cx="12194260" cy="6858000"/>
          </a:xfrm>
          <a:prstGeom prst="rect">
            <a:avLst/>
          </a:prstGeom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10A325-DFD4-4BF5-A3D9-100F83ABB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dirty="0">
                <a:solidFill>
                  <a:srgbClr val="FFFFFF"/>
                </a:solidFill>
              </a:rPr>
              <a:t>Quality Management since 1983  </a:t>
            </a:r>
            <a:br>
              <a:rPr lang="en-US" sz="5000" dirty="0">
                <a:solidFill>
                  <a:srgbClr val="FFFFFF"/>
                </a:solidFill>
              </a:rPr>
            </a:br>
            <a:endParaRPr lang="de-DE" sz="5000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A199F4-76A4-470C-B7B6-284212D42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Process Control and Analytics since 1983</a:t>
            </a:r>
          </a:p>
          <a:p>
            <a:pPr algn="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B41E42E-4580-4B95-A718-5ED93CDD1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6513"/>
            <a:ext cx="5459470" cy="2565950"/>
          </a:xfrm>
          <a:prstGeom prst="rect">
            <a:avLst/>
          </a:prstGeom>
          <a:solidFill>
            <a:srgbClr val="0063AF"/>
          </a:solidFill>
        </p:spPr>
      </p:pic>
    </p:spTree>
    <p:extLst>
      <p:ext uri="{BB962C8B-B14F-4D97-AF65-F5344CB8AC3E}">
        <p14:creationId xmlns:p14="http://schemas.microsoft.com/office/powerpoint/2010/main" val="3236020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46D40-FF41-4015-951B-824B9A0C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5" t="9091" r="964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E370F2-3D08-4AD0-8525-BFF41FAE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PDAP System Management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D901D-F281-441E-AB05-CDA4078FE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70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DE" sz="1700" dirty="0"/>
              <a:t>User Management</a:t>
            </a:r>
          </a:p>
          <a:p>
            <a:r>
              <a:rPr lang="de-DE" sz="1700" dirty="0" err="1"/>
              <a:t>Role</a:t>
            </a:r>
            <a:r>
              <a:rPr lang="de-DE" sz="1700" dirty="0"/>
              <a:t> Management</a:t>
            </a:r>
          </a:p>
          <a:p>
            <a:r>
              <a:rPr lang="de-DE" sz="1700" dirty="0" err="1"/>
              <a:t>Attendant</a:t>
            </a:r>
            <a:r>
              <a:rPr lang="de-DE" sz="1700" dirty="0"/>
              <a:t> Modules</a:t>
            </a:r>
          </a:p>
          <a:p>
            <a:r>
              <a:rPr lang="de-DE" sz="1700" dirty="0"/>
              <a:t>Gauge Maintenance</a:t>
            </a:r>
          </a:p>
          <a:p>
            <a:r>
              <a:rPr lang="de-DE" sz="1700" dirty="0" err="1"/>
              <a:t>Reminder</a:t>
            </a:r>
            <a:r>
              <a:rPr lang="de-DE" sz="1700" dirty="0"/>
              <a:t> and </a:t>
            </a:r>
            <a:r>
              <a:rPr lang="de-DE" sz="1700" dirty="0" err="1"/>
              <a:t>To</a:t>
            </a:r>
            <a:r>
              <a:rPr lang="de-DE" sz="1700" dirty="0"/>
              <a:t> Do Lists</a:t>
            </a:r>
          </a:p>
          <a:p>
            <a:r>
              <a:rPr lang="en-US" sz="1700" dirty="0"/>
              <a:t>Q-Link – Hyperlink Service to invoke Modules by third party tools and websites </a:t>
            </a:r>
            <a:endParaRPr lang="de-DE" sz="1700" dirty="0"/>
          </a:p>
          <a:p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1545902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in Bild, das sitzend, Obst, Schnee enthält.&#10;&#10;Automatisch generierte Beschreibung">
            <a:extLst>
              <a:ext uri="{FF2B5EF4-FFF2-40B4-BE49-F238E27FC236}">
                <a16:creationId xmlns:a16="http://schemas.microsoft.com/office/drawing/2014/main" id="{1F80B8EA-B01A-4537-B393-AEF10A788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24B5A-0104-46AD-8B31-54B61847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Overview Reference Customers with international </a:t>
            </a:r>
            <a:r>
              <a:rPr lang="en-US" dirty="0" err="1"/>
              <a:t>dependances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780DF8-62E2-420E-BE16-26FEAE0C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ZF (Germany, Czech Republic, Ukraine)</a:t>
            </a:r>
          </a:p>
          <a:p>
            <a:r>
              <a:rPr lang="en-US" sz="2000" dirty="0"/>
              <a:t>Cherry  (Germany)</a:t>
            </a:r>
          </a:p>
          <a:p>
            <a:r>
              <a:rPr lang="en-US" sz="2000" dirty="0"/>
              <a:t>GPE Group (Germany)</a:t>
            </a:r>
          </a:p>
          <a:p>
            <a:r>
              <a:rPr lang="en-US" sz="2000" dirty="0"/>
              <a:t>2E mechatronic GmbH &amp; Co. KG</a:t>
            </a:r>
          </a:p>
          <a:p>
            <a:r>
              <a:rPr lang="en-US" sz="2000" dirty="0"/>
              <a:t>DOMETIC (Germany, Sweden)</a:t>
            </a:r>
          </a:p>
          <a:p>
            <a:r>
              <a:rPr lang="en-US" sz="2000" dirty="0"/>
              <a:t>EMS (Germany, China) </a:t>
            </a:r>
          </a:p>
          <a:p>
            <a:r>
              <a:rPr lang="en-US" sz="2000" dirty="0"/>
              <a:t>DUNGS (Germany, China, Denmark) </a:t>
            </a:r>
          </a:p>
          <a:p>
            <a:r>
              <a:rPr lang="en-US" sz="2000" dirty="0"/>
              <a:t>SCHWARTAUER WERKE (Germany)</a:t>
            </a:r>
          </a:p>
          <a:p>
            <a:r>
              <a:rPr lang="en-US" sz="2000" dirty="0"/>
              <a:t>PRETTL (Germany)</a:t>
            </a:r>
          </a:p>
          <a:p>
            <a:r>
              <a:rPr lang="en-US" sz="2000" dirty="0"/>
              <a:t>MOTORTECH (Poland)</a:t>
            </a:r>
          </a:p>
          <a:p>
            <a:r>
              <a:rPr lang="en-US" sz="2000" dirty="0"/>
              <a:t>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60AC9D-0485-42F0-BBF9-8F5D27E1A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4859367"/>
            <a:ext cx="3309160" cy="1752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61294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F71AB1-EC13-4650-8BD0-0FAD31AE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de-DE" sz="5400"/>
              <a:t>Support in German an English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D3F0D1-377D-4348-B1DE-6FF42B7C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499833"/>
            <a:ext cx="5100320" cy="412455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Support in German an </a:t>
            </a:r>
            <a:r>
              <a:rPr lang="en-US" sz="2200" dirty="0" err="1"/>
              <a:t>EnglishSupport</a:t>
            </a:r>
            <a:r>
              <a:rPr lang="en-US" sz="2200" dirty="0"/>
              <a:t> - Daily on telephone and per remote supporting via TeamViewer included. </a:t>
            </a:r>
          </a:p>
          <a:p>
            <a:r>
              <a:rPr lang="en-US" sz="2200" dirty="0"/>
              <a:t>(Different Remote Solution regarding to customer needs possible applicable when needed)</a:t>
            </a:r>
          </a:p>
          <a:p>
            <a:endParaRPr lang="de-DE" sz="2200" dirty="0"/>
          </a:p>
        </p:txBody>
      </p:sp>
      <p:pic>
        <p:nvPicPr>
          <p:cNvPr id="4" name="Picture 4" descr="http://www.start-on.com/pics/F_unternehmen.jpg">
            <a:extLst>
              <a:ext uri="{FF2B5EF4-FFF2-40B4-BE49-F238E27FC236}">
                <a16:creationId xmlns:a16="http://schemas.microsoft.com/office/drawing/2014/main" id="{32472DA6-D9E0-43EE-BF64-F56C01A4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59" y="4624383"/>
            <a:ext cx="2401771" cy="18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50458B6-410E-478D-8DF9-330AF1DA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900" y="4308826"/>
            <a:ext cx="5100320" cy="2287558"/>
          </a:xfrm>
          <a:prstGeom prst="rect">
            <a:avLst/>
          </a:prstGeom>
        </p:spPr>
      </p:pic>
      <p:pic>
        <p:nvPicPr>
          <p:cNvPr id="9" name="Picture 2" descr="TeamViewer - Die Software für Fernzugriff &amp; Fernwartung">
            <a:extLst>
              <a:ext uri="{FF2B5EF4-FFF2-40B4-BE49-F238E27FC236}">
                <a16:creationId xmlns:a16="http://schemas.microsoft.com/office/drawing/2014/main" id="{0C966101-8B1B-4733-BC28-9529ECE7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77" y="3400747"/>
            <a:ext cx="1537243" cy="800750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8B7F12F-6BA1-4C59-88ED-B6EDD307D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121" y="4731712"/>
            <a:ext cx="1419979" cy="10448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27176-7998-4530-904F-6AD7A6F08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529" y="5644621"/>
            <a:ext cx="1750819" cy="822884"/>
          </a:xfrm>
          <a:prstGeom prst="rect">
            <a:avLst/>
          </a:prstGeom>
          <a:solidFill>
            <a:srgbClr val="0063AF"/>
          </a:solidFill>
        </p:spPr>
      </p:pic>
    </p:spTree>
    <p:extLst>
      <p:ext uri="{BB962C8B-B14F-4D97-AF65-F5344CB8AC3E}">
        <p14:creationId xmlns:p14="http://schemas.microsoft.com/office/powerpoint/2010/main" val="399953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18799-466D-412B-8D69-E93AC2F6C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710" y="0"/>
            <a:ext cx="728420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58BDC5-4A81-4879-8215-1DE23184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838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PDAP Team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8E4DB6-3094-4AE9-84D7-2E33CEC9F50D}"/>
              </a:ext>
            </a:extLst>
          </p:cNvPr>
          <p:cNvSpPr txBox="1"/>
          <p:nvPr/>
        </p:nvSpPr>
        <p:spPr>
          <a:xfrm>
            <a:off x="6860404" y="6438994"/>
            <a:ext cx="525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400" i="1" dirty="0">
                <a:latin typeface="+mj-lt"/>
              </a:rPr>
              <a:t>PDAP Team </a:t>
            </a:r>
            <a:r>
              <a:rPr lang="de-DE" sz="1400" i="1" dirty="0" err="1">
                <a:latin typeface="+mj-lt"/>
              </a:rPr>
              <a:t>using</a:t>
            </a:r>
            <a:r>
              <a:rPr lang="de-DE" sz="1400" i="1" dirty="0">
                <a:latin typeface="+mj-lt"/>
              </a:rPr>
              <a:t> HONEYWELL </a:t>
            </a:r>
            <a:r>
              <a:rPr lang="de-DE" sz="1400" i="1" dirty="0" err="1">
                <a:latin typeface="+mj-lt"/>
              </a:rPr>
              <a:t>climbing</a:t>
            </a:r>
            <a:r>
              <a:rPr lang="de-DE" sz="1400" i="1" dirty="0">
                <a:latin typeface="+mj-lt"/>
              </a:rPr>
              <a:t> </a:t>
            </a:r>
            <a:r>
              <a:rPr lang="de-DE" sz="1400" i="1" dirty="0" err="1">
                <a:latin typeface="+mj-lt"/>
              </a:rPr>
              <a:t>protection</a:t>
            </a:r>
            <a:endParaRPr lang="de-DE" sz="1400" i="1" dirty="0">
              <a:latin typeface="+mj-lt"/>
            </a:endParaRP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3FE4575-FD76-4F35-9877-1E4D01033E02}"/>
              </a:ext>
            </a:extLst>
          </p:cNvPr>
          <p:cNvGrpSpPr/>
          <p:nvPr/>
        </p:nvGrpSpPr>
        <p:grpSpPr>
          <a:xfrm>
            <a:off x="6000839" y="554666"/>
            <a:ext cx="4846210" cy="5797503"/>
            <a:chOff x="6049362" y="481273"/>
            <a:chExt cx="4846210" cy="5797503"/>
          </a:xfrm>
        </p:grpSpPr>
        <p:pic>
          <p:nvPicPr>
            <p:cNvPr id="4" name="Picture 16" descr="Mark Hausmann, Solution Development - Insights &amp; Data">
              <a:extLst>
                <a:ext uri="{FF2B5EF4-FFF2-40B4-BE49-F238E27FC236}">
                  <a16:creationId xmlns:a16="http://schemas.microsoft.com/office/drawing/2014/main" id="{E900FEF0-D13D-4CDE-8B5D-6AE99B2F8C7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362" y="481273"/>
              <a:ext cx="93600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Bodo Weber, Head of Sales">
              <a:extLst>
                <a:ext uri="{FF2B5EF4-FFF2-40B4-BE49-F238E27FC236}">
                  <a16:creationId xmlns:a16="http://schemas.microsoft.com/office/drawing/2014/main" id="{0324DEC6-56F4-44D4-8401-DEB19B712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362" y="1492107"/>
              <a:ext cx="93600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Hans Jürgen Lenz, CDO">
              <a:extLst>
                <a:ext uri="{FF2B5EF4-FFF2-40B4-BE49-F238E27FC236}">
                  <a16:creationId xmlns:a16="http://schemas.microsoft.com/office/drawing/2014/main" id="{751C9F41-1DC0-4D1B-B0F3-64F5D0EB83B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362" y="2502941"/>
              <a:ext cx="849886" cy="83628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 descr="Holger Leu, Management">
              <a:extLst>
                <a:ext uri="{FF2B5EF4-FFF2-40B4-BE49-F238E27FC236}">
                  <a16:creationId xmlns:a16="http://schemas.microsoft.com/office/drawing/2014/main" id="{F646480B-C14E-4F1D-9C32-0180757131C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49362" y="3414059"/>
              <a:ext cx="874882" cy="843051"/>
            </a:xfrm>
            <a:prstGeom prst="ellipse">
              <a:avLst/>
            </a:prstGeom>
          </p:spPr>
        </p:pic>
        <p:pic>
          <p:nvPicPr>
            <p:cNvPr id="10" name="Picture 22" descr="Horst Strohkirch, System Specialist">
              <a:extLst>
                <a:ext uri="{FF2B5EF4-FFF2-40B4-BE49-F238E27FC236}">
                  <a16:creationId xmlns:a16="http://schemas.microsoft.com/office/drawing/2014/main" id="{766601F4-CF40-4685-82CE-E15921B7F97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362" y="4331944"/>
              <a:ext cx="957336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 descr="Nils Caliebe, Interface Specialist">
              <a:extLst>
                <a:ext uri="{FF2B5EF4-FFF2-40B4-BE49-F238E27FC236}">
                  <a16:creationId xmlns:a16="http://schemas.microsoft.com/office/drawing/2014/main" id="{CF125BBF-B257-420C-A61A-17C5FCDA8BD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362" y="5342776"/>
              <a:ext cx="935181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C62A98-0913-4038-88E5-AB72471E8B56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625683"/>
              <a:ext cx="3735043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Mark Hausmann </a:t>
              </a:r>
              <a:br>
                <a:rPr lang="de-DE" sz="1800" noProof="1"/>
              </a:br>
              <a:r>
                <a:rPr lang="de-DE" sz="1400" noProof="1"/>
                <a:t>Solution Development - Insights &amp; Data</a:t>
              </a:r>
              <a:endParaRPr lang="de-DE" sz="1800" noProof="1"/>
            </a:p>
          </p:txBody>
        </p:sp>
        <p:sp>
          <p:nvSpPr>
            <p:cNvPr id="25" name="Textplatzhalter 3">
              <a:extLst>
                <a:ext uri="{FF2B5EF4-FFF2-40B4-BE49-F238E27FC236}">
                  <a16:creationId xmlns:a16="http://schemas.microsoft.com/office/drawing/2014/main" id="{16ADAAED-951C-4DDC-901B-4679D293FF16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1612120"/>
              <a:ext cx="3022435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Bodo Weber</a:t>
              </a:r>
              <a:br>
                <a:rPr lang="de-DE" sz="1800" noProof="1"/>
              </a:br>
              <a:r>
                <a:rPr lang="de-DE" sz="1400" noProof="1"/>
                <a:t>Head of Sales</a:t>
              </a:r>
              <a:endParaRPr lang="de-DE" sz="1800" noProof="1"/>
            </a:p>
          </p:txBody>
        </p:sp>
        <p:sp>
          <p:nvSpPr>
            <p:cNvPr id="33" name="Textplatzhalter 3">
              <a:extLst>
                <a:ext uri="{FF2B5EF4-FFF2-40B4-BE49-F238E27FC236}">
                  <a16:creationId xmlns:a16="http://schemas.microsoft.com/office/drawing/2014/main" id="{886AC67D-C846-4026-9E99-EF9924E25498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2598557"/>
              <a:ext cx="3055364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Hans jürgen Lenz </a:t>
              </a:r>
              <a:br>
                <a:rPr lang="de-DE" sz="1800" noProof="1"/>
              </a:br>
              <a:r>
                <a:rPr lang="de-DE" sz="1400" noProof="1"/>
                <a:t>CEO</a:t>
              </a:r>
              <a:endParaRPr lang="de-DE" sz="1800" noProof="1"/>
            </a:p>
          </p:txBody>
        </p:sp>
        <p:sp>
          <p:nvSpPr>
            <p:cNvPr id="35" name="Textplatzhalter 3">
              <a:extLst>
                <a:ext uri="{FF2B5EF4-FFF2-40B4-BE49-F238E27FC236}">
                  <a16:creationId xmlns:a16="http://schemas.microsoft.com/office/drawing/2014/main" id="{A4110B90-CCBC-4C2F-8261-AE38535E85DE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3584994"/>
              <a:ext cx="2673256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Holger Leu </a:t>
              </a:r>
              <a:br>
                <a:rPr lang="de-DE" sz="1800" noProof="1"/>
              </a:br>
              <a:r>
                <a:rPr lang="de-DE" sz="1400" noProof="1"/>
                <a:t>Management</a:t>
              </a:r>
              <a:endParaRPr lang="de-DE" sz="1800" noProof="1"/>
            </a:p>
          </p:txBody>
        </p:sp>
        <p:sp>
          <p:nvSpPr>
            <p:cNvPr id="37" name="Textplatzhalter 3">
              <a:extLst>
                <a:ext uri="{FF2B5EF4-FFF2-40B4-BE49-F238E27FC236}">
                  <a16:creationId xmlns:a16="http://schemas.microsoft.com/office/drawing/2014/main" id="{46FCA952-06D9-4416-9DF7-185BD72343EB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4571431"/>
              <a:ext cx="3055364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Horst Strohkirch</a:t>
              </a:r>
              <a:br>
                <a:rPr lang="de-DE" sz="1800" noProof="1"/>
              </a:br>
              <a:r>
                <a:rPr lang="de-DE" sz="1400" noProof="1"/>
                <a:t>System Specialist</a:t>
              </a:r>
              <a:endParaRPr lang="de-DE" sz="1800" noProof="1"/>
            </a:p>
          </p:txBody>
        </p:sp>
        <p:sp>
          <p:nvSpPr>
            <p:cNvPr id="39" name="Textplatzhalter 3">
              <a:extLst>
                <a:ext uri="{FF2B5EF4-FFF2-40B4-BE49-F238E27FC236}">
                  <a16:creationId xmlns:a16="http://schemas.microsoft.com/office/drawing/2014/main" id="{E08D45B3-DC93-4BC3-9553-CBA5300E9DD2}"/>
                </a:ext>
              </a:extLst>
            </p:cNvPr>
            <p:cNvSpPr txBox="1">
              <a:spLocks/>
            </p:cNvSpPr>
            <p:nvPr/>
          </p:nvSpPr>
          <p:spPr>
            <a:xfrm>
              <a:off x="7160529" y="5557869"/>
              <a:ext cx="3714795" cy="360445"/>
            </a:xfrm>
            <a:prstGeom prst="rect">
              <a:avLst/>
            </a:prstGeom>
          </p:spPr>
          <p:txBody>
            <a:bodyPr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800" noProof="1"/>
                <a:t>Nils Caliebe </a:t>
              </a:r>
              <a:br>
                <a:rPr lang="de-DE" sz="1800" noProof="1"/>
              </a:br>
              <a:r>
                <a:rPr lang="de-DE" sz="1400" noProof="1"/>
                <a:t>Interface Specialist</a:t>
              </a:r>
              <a:endParaRPr lang="de-DE" sz="1800" noProof="1"/>
            </a:p>
          </p:txBody>
        </p:sp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7EF6F22D-1308-4A8B-B5D1-4CC648B9EEB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1016"/>
          <a:stretch/>
        </p:blipFill>
        <p:spPr>
          <a:xfrm>
            <a:off x="661561" y="2186729"/>
            <a:ext cx="2131952" cy="2143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2" name="Tabelle 41">
            <a:extLst>
              <a:ext uri="{FF2B5EF4-FFF2-40B4-BE49-F238E27FC236}">
                <a16:creationId xmlns:a16="http://schemas.microsoft.com/office/drawing/2014/main" id="{4CDFAD95-FEFF-4244-AE9F-E25B6F94E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33119"/>
              </p:ext>
            </p:extLst>
          </p:nvPr>
        </p:nvGraphicFramePr>
        <p:xfrm>
          <a:off x="992424" y="4723976"/>
          <a:ext cx="5001909" cy="2184400"/>
        </p:xfrm>
        <a:graphic>
          <a:graphicData uri="http://schemas.openxmlformats.org/drawingml/2006/table">
            <a:tbl>
              <a:tblPr/>
              <a:tblGrid>
                <a:gridCol w="565352">
                  <a:extLst>
                    <a:ext uri="{9D8B030D-6E8A-4147-A177-3AD203B41FA5}">
                      <a16:colId xmlns:a16="http://schemas.microsoft.com/office/drawing/2014/main" val="3968966382"/>
                    </a:ext>
                  </a:extLst>
                </a:gridCol>
                <a:gridCol w="4436557">
                  <a:extLst>
                    <a:ext uri="{9D8B030D-6E8A-4147-A177-3AD203B41FA5}">
                      <a16:colId xmlns:a16="http://schemas.microsoft.com/office/drawing/2014/main" val="819857202"/>
                    </a:ext>
                  </a:extLst>
                </a:gridCol>
              </a:tblGrid>
              <a:tr h="1811699">
                <a:tc>
                  <a:txBody>
                    <a:bodyPr/>
                    <a:lstStyle/>
                    <a:p>
                      <a:pPr rtl="0" fontAlgn="base">
                        <a:spcBef>
                          <a:spcPts val="200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JessenLenz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Computerentwicklungs- und Vertriebsgesellschaft mbH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Steinmetzstrasse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3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D-23556 Lübeck - Germany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Tel.: +49 451 – 87 360 0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de-D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allg. </a:t>
                      </a: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eMail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de-DE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info@pdap.de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Internet: </a:t>
                      </a:r>
                      <a:r>
                        <a:rPr lang="de-DE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www.pdap.de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Tel. Vertrieb: 0451-87360-12 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646569"/>
                  </a:ext>
                </a:extLst>
              </a:tr>
            </a:tbl>
          </a:graphicData>
        </a:graphic>
      </p:graphicFrame>
      <p:pic>
        <p:nvPicPr>
          <p:cNvPr id="44" name="Grafik 43">
            <a:extLst>
              <a:ext uri="{FF2B5EF4-FFF2-40B4-BE49-F238E27FC236}">
                <a16:creationId xmlns:a16="http://schemas.microsoft.com/office/drawing/2014/main" id="{CBB4FBCA-9EA9-4775-B9E9-405BFF5F15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8540" y="5848823"/>
            <a:ext cx="1003052" cy="470766"/>
          </a:xfrm>
          <a:prstGeom prst="rect">
            <a:avLst/>
          </a:prstGeom>
          <a:solidFill>
            <a:srgbClr val="0063AF"/>
          </a:solidFill>
        </p:spPr>
      </p:pic>
      <p:pic>
        <p:nvPicPr>
          <p:cNvPr id="46" name="Grafik 45" descr="Fragen">
            <a:extLst>
              <a:ext uri="{FF2B5EF4-FFF2-40B4-BE49-F238E27FC236}">
                <a16:creationId xmlns:a16="http://schemas.microsoft.com/office/drawing/2014/main" id="{5ED81812-1FA7-45E0-9677-514C508978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7981" y="4723976"/>
            <a:ext cx="914400" cy="914400"/>
          </a:xfrm>
          <a:prstGeom prst="rect">
            <a:avLst/>
          </a:prstGeom>
        </p:spPr>
      </p:pic>
      <p:sp>
        <p:nvSpPr>
          <p:cNvPr id="50" name="Titel 1">
            <a:extLst>
              <a:ext uri="{FF2B5EF4-FFF2-40B4-BE49-F238E27FC236}">
                <a16:creationId xmlns:a16="http://schemas.microsoft.com/office/drawing/2014/main" id="{E26916AD-5EC5-43C3-A546-B35B25A18B68}"/>
              </a:ext>
            </a:extLst>
          </p:cNvPr>
          <p:cNvSpPr txBox="1">
            <a:spLocks/>
          </p:cNvSpPr>
          <p:nvPr/>
        </p:nvSpPr>
        <p:spPr>
          <a:xfrm>
            <a:off x="3119959" y="2256276"/>
            <a:ext cx="2441727" cy="1634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Process</a:t>
            </a:r>
          </a:p>
          <a:p>
            <a:r>
              <a:rPr lang="en-US" sz="2400" dirty="0"/>
              <a:t>Data</a:t>
            </a:r>
          </a:p>
          <a:p>
            <a:r>
              <a:rPr lang="en-US" sz="2400" dirty="0"/>
              <a:t>Analytics</a:t>
            </a:r>
          </a:p>
          <a:p>
            <a:r>
              <a:rPr lang="en-US" sz="2400" dirty="0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4088239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E50FA-453B-408A-804A-C835ACDE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58402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PDAP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en-US" dirty="0"/>
              <a:t>CAQ-Modules and Extensions</a:t>
            </a:r>
            <a:br>
              <a:rPr lang="en-US" dirty="0"/>
            </a:b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5872709E-A9DF-4D7B-8863-92766F08F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675755"/>
              </p:ext>
            </p:extLst>
          </p:nvPr>
        </p:nvGraphicFramePr>
        <p:xfrm>
          <a:off x="476251" y="1277243"/>
          <a:ext cx="7830714" cy="534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F51B94F2-0425-4414-AC89-C00117595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368880"/>
              </p:ext>
            </p:extLst>
          </p:nvPr>
        </p:nvGraphicFramePr>
        <p:xfrm>
          <a:off x="6763915" y="1690688"/>
          <a:ext cx="4589885" cy="336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5352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46D40-FF41-4015-951B-824B9A0C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5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E370F2-3D08-4AD0-8525-BFF41FAE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PDAP System </a:t>
            </a:r>
            <a:r>
              <a:rPr lang="de-DE" sz="2800" dirty="0" err="1"/>
              <a:t>Overview</a:t>
            </a:r>
            <a:endParaRPr lang="de-DE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D901D-F281-441E-AB05-CDA4078FE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DE" sz="1700" dirty="0"/>
              <a:t>User Management</a:t>
            </a:r>
          </a:p>
          <a:p>
            <a:r>
              <a:rPr lang="de-DE" sz="1700" dirty="0" err="1"/>
              <a:t>Role</a:t>
            </a:r>
            <a:r>
              <a:rPr lang="de-DE" sz="1700" dirty="0"/>
              <a:t> Management</a:t>
            </a:r>
          </a:p>
          <a:p>
            <a:r>
              <a:rPr lang="de-DE" sz="1700" dirty="0" err="1"/>
              <a:t>Reminder</a:t>
            </a:r>
            <a:r>
              <a:rPr lang="de-DE" sz="1700" dirty="0"/>
              <a:t> and </a:t>
            </a:r>
            <a:r>
              <a:rPr lang="de-DE" sz="1700" dirty="0" err="1"/>
              <a:t>To</a:t>
            </a:r>
            <a:r>
              <a:rPr lang="de-DE" sz="1700" dirty="0"/>
              <a:t> Do Lists</a:t>
            </a:r>
          </a:p>
          <a:p>
            <a:r>
              <a:rPr lang="en-US" sz="1700" dirty="0"/>
              <a:t>Q-Link – Hyperlink Service to invoke Modules by third party tools and websites </a:t>
            </a:r>
            <a:endParaRPr lang="de-DE" sz="1700" dirty="0"/>
          </a:p>
          <a:p>
            <a:endParaRPr lang="de-DE" sz="17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40E20E-919B-437B-B15D-11B2443D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685" y="3032885"/>
            <a:ext cx="6313589" cy="3443294"/>
          </a:xfrm>
          <a:prstGeom prst="ellipse">
            <a:avLst/>
          </a:prstGeom>
          <a:solidFill>
            <a:srgbClr val="0063AF"/>
          </a:solidFill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1EE716-8536-4688-AC4F-212C4C299C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883" l="9977" r="89909">
                        <a14:foregroundMark x1="60091" y1="65759" x2="61451" y2="78210"/>
                        <a14:foregroundMark x1="61451" y1="78210" x2="69274" y2="83268"/>
                        <a14:foregroundMark x1="69274" y1="83268" x2="77664" y2="68872"/>
                        <a14:foregroundMark x1="77664" y1="68872" x2="86848" y2="23346"/>
                        <a14:foregroundMark x1="86848" y1="23346" x2="84240" y2="9728"/>
                        <a14:foregroundMark x1="84240" y1="9728" x2="76871" y2="4864"/>
                        <a14:foregroundMark x1="76871" y1="4864" x2="68481" y2="5837"/>
                        <a14:foregroundMark x1="68481" y1="5837" x2="58957" y2="43774"/>
                        <a14:foregroundMark x1="58957" y1="43774" x2="58957" y2="68093"/>
                        <a14:foregroundMark x1="58957" y1="68093" x2="73469" y2="49222"/>
                        <a14:foregroundMark x1="73469" y1="49222" x2="75397" y2="36965"/>
                        <a14:backgroundMark x1="24717" y1="69066" x2="25850" y2="54864"/>
                        <a14:backgroundMark x1="25850" y1="54864" x2="29592" y2="79377"/>
                        <a14:backgroundMark x1="29592" y1="79377" x2="32766" y2="60895"/>
                        <a14:backgroundMark x1="32766" y1="60895" x2="41610" y2="68093"/>
                        <a14:backgroundMark x1="41610" y1="68093" x2="31293" y2="56420"/>
                        <a14:backgroundMark x1="31293" y1="56420" x2="28118" y2="66537"/>
                        <a14:backgroundMark x1="44218" y1="39494" x2="32426" y2="48249"/>
                        <a14:backgroundMark x1="32426" y1="48249" x2="38889" y2="35214"/>
                        <a14:backgroundMark x1="38889" y1="35214" x2="27778" y2="50973"/>
                        <a14:backgroundMark x1="27778" y1="50973" x2="32426" y2="41051"/>
                        <a14:backgroundMark x1="32426" y1="41051" x2="29365" y2="55837"/>
                        <a14:backgroundMark x1="29365" y1="55837" x2="33787" y2="40856"/>
                        <a14:backgroundMark x1="33787" y1="40856" x2="35828" y2="43774"/>
                        <a14:backgroundMark x1="59864" y1="13230" x2="53061" y2="17704"/>
                        <a14:backgroundMark x1="53061" y1="17704" x2="43651" y2="30934"/>
                        <a14:backgroundMark x1="43651" y1="30934" x2="47846" y2="43969"/>
                        <a14:backgroundMark x1="47846" y1="43969" x2="48980" y2="56615"/>
                        <a14:backgroundMark x1="48980" y1="56615" x2="51701" y2="33268"/>
                        <a14:backgroundMark x1="51701" y1="33268" x2="49660" y2="54086"/>
                        <a14:backgroundMark x1="49660" y1="54086" x2="54195" y2="22179"/>
                        <a14:backgroundMark x1="54195" y1="22179" x2="52608" y2="44163"/>
                        <a14:backgroundMark x1="52608" y1="44163" x2="56463" y2="19261"/>
                        <a14:backgroundMark x1="56463" y1="19261" x2="54535" y2="36381"/>
                        <a14:backgroundMark x1="54535" y1="36381" x2="60658" y2="12062"/>
                        <a14:backgroundMark x1="60658" y1="12062" x2="59297" y2="11284"/>
                        <a14:backgroundMark x1="63492" y1="6809" x2="60317" y2="23541"/>
                        <a14:backgroundMark x1="60317" y1="23541" x2="57823" y2="29572"/>
                      </a14:backgroundRemoval>
                    </a14:imgEffect>
                  </a14:imgLayer>
                </a14:imgProps>
              </a:ext>
            </a:extLst>
          </a:blip>
          <a:srcRect l="60935" t="-1375" r="11309" b="18569"/>
          <a:stretch/>
        </p:blipFill>
        <p:spPr>
          <a:xfrm>
            <a:off x="9403453" y="3429000"/>
            <a:ext cx="1475316" cy="25649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1F6789D-BF2A-4891-83EA-7305BC96C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3" b="89883" l="9977" r="89909">
                        <a14:foregroundMark x1="44331" y1="70428" x2="47392" y2="82101"/>
                        <a14:foregroundMark x1="47392" y1="82101" x2="54349" y2="70352"/>
                        <a14:foregroundMark x1="57198" y1="41768" x2="57596" y2="37549"/>
                        <a14:foregroundMark x1="57596" y1="37549" x2="64286" y2="13035"/>
                        <a14:foregroundMark x1="64286" y1="13035" x2="59524" y2="2918"/>
                        <a14:foregroundMark x1="59524" y1="2918" x2="51587" y2="3113"/>
                        <a14:foregroundMark x1="51587" y1="3113" x2="44785" y2="8560"/>
                        <a14:foregroundMark x1="44785" y1="8560" x2="41708" y2="32229"/>
                        <a14:foregroundMark x1="41910" y1="44319" x2="42971" y2="71206"/>
                        <a14:foregroundMark x1="42971" y1="71206" x2="50227" y2="70039"/>
                        <a14:foregroundMark x1="54153" y1="54991" x2="54457" y2="53825"/>
                        <a14:foregroundMark x1="50227" y1="70039" x2="53985" y2="55636"/>
                        <a14:foregroundMark x1="55609" y1="47864" x2="56122" y2="30934"/>
                        <a14:foregroundMark x1="56122" y1="30934" x2="47619" y2="35992"/>
                        <a14:foregroundMark x1="47619" y1="35992" x2="45011" y2="49611"/>
                        <a14:foregroundMark x1="45011" y1="49611" x2="49660" y2="28988"/>
                        <a14:foregroundMark x1="49660" y1="28988" x2="57029" y2="12451"/>
                        <a14:foregroundMark x1="57029" y1="12451" x2="48413" y2="9922"/>
                        <a14:foregroundMark x1="48413" y1="9922" x2="44558" y2="22568"/>
                        <a14:foregroundMark x1="44558" y1="22568" x2="43197" y2="64786"/>
                        <a14:foregroundMark x1="43197" y1="64786" x2="49093" y2="73541"/>
                        <a14:foregroundMark x1="49093" y1="73541" x2="52721" y2="61089"/>
                        <a14:foregroundMark x1="52721" y1="61089" x2="53968" y2="40272"/>
                        <a14:foregroundMark x1="53968" y1="40272" x2="50113" y2="60311"/>
                        <a14:foregroundMark x1="50113" y1="60311" x2="52721" y2="45720"/>
                        <a14:foregroundMark x1="52721" y1="45720" x2="47846" y2="58171"/>
                        <a14:foregroundMark x1="47846" y1="58171" x2="48866" y2="42023"/>
                        <a14:foregroundMark x1="48866" y1="42023" x2="46825" y2="54864"/>
                        <a14:foregroundMark x1="46825" y1="54864" x2="49773" y2="74903"/>
                        <a14:foregroundMark x1="49773" y1="74903" x2="58730" y2="29767"/>
                        <a14:foregroundMark x1="58730" y1="29767" x2="55442" y2="18093"/>
                        <a14:foregroundMark x1="55442" y1="18093" x2="48413" y2="21012"/>
                        <a14:foregroundMark x1="48413" y1="21012" x2="52268" y2="40078"/>
                        <a14:foregroundMark x1="52268" y1="40078" x2="58730" y2="10700"/>
                        <a14:foregroundMark x1="58730" y1="10700" x2="52041" y2="5253"/>
                        <a14:foregroundMark x1="52041" y1="5253" x2="57823" y2="16342"/>
                        <a14:foregroundMark x1="57823" y1="16342" x2="51020" y2="12646"/>
                        <a14:foregroundMark x1="51020" y1="12646" x2="45918" y2="27432"/>
                        <a14:foregroundMark x1="45918" y1="27432" x2="45238" y2="39494"/>
                        <a14:foregroundMark x1="45238" y1="39494" x2="52381" y2="24903"/>
                        <a14:foregroundMark x1="52381" y1="24903" x2="52494" y2="41440"/>
                        <a14:foregroundMark x1="52494" y1="41440" x2="53288" y2="29183"/>
                        <a14:foregroundMark x1="53288" y1="29183" x2="48526" y2="42023"/>
                        <a14:foregroundMark x1="48526" y1="42023" x2="51134" y2="25875"/>
                        <a14:foregroundMark x1="51134" y1="25875" x2="49320" y2="41245"/>
                        <a14:foregroundMark x1="49320" y1="41245" x2="51927" y2="29377"/>
                        <a14:foregroundMark x1="51927" y1="29377" x2="50567" y2="42412"/>
                        <a14:foregroundMark x1="50567" y1="42412" x2="51927" y2="28794"/>
                        <a14:foregroundMark x1="51927" y1="28794" x2="45805" y2="61868"/>
                        <a14:foregroundMark x1="45805" y1="61868" x2="47392" y2="47082"/>
                        <a14:foregroundMark x1="47392" y1="47082" x2="44785" y2="64591"/>
                        <a14:foregroundMark x1="44785" y1="64591" x2="47506" y2="44942"/>
                        <a14:foregroundMark x1="47506" y1="44942" x2="45692" y2="77626"/>
                        <a14:foregroundMark x1="45692" y1="77626" x2="55782" y2="41245"/>
                        <a14:foregroundMark x1="55782" y1="41245" x2="51701" y2="17315"/>
                        <a14:foregroundMark x1="51701" y1="17315" x2="49320" y2="17121"/>
                        <a14:backgroundMark x1="24376" y1="57004" x2="30952" y2="50778"/>
                        <a14:backgroundMark x1="30952" y1="50778" x2="27778" y2="72568"/>
                        <a14:backgroundMark x1="27778" y1="72568" x2="33787" y2="60506"/>
                        <a14:backgroundMark x1="33787" y1="60506" x2="27324" y2="66342"/>
                        <a14:backgroundMark x1="27324" y1="66342" x2="33787" y2="59922"/>
                        <a14:backgroundMark x1="33787" y1="59922" x2="40763" y2="64224"/>
                        <a14:backgroundMark x1="40759" y1="64123" x2="39229" y2="62646"/>
                        <a14:backgroundMark x1="40590" y1="2918" x2="32086" y2="62257"/>
                        <a14:backgroundMark x1="39683" y1="26459" x2="40590" y2="80739"/>
                        <a14:backgroundMark x1="68934" y1="4864" x2="55896" y2="54864"/>
                        <a14:backgroundMark x1="55896" y1="54864" x2="56576" y2="82296"/>
                        <a14:backgroundMark x1="56576" y1="82296" x2="56689" y2="83074"/>
                      </a14:backgroundRemoval>
                    </a14:imgEffect>
                  </a14:imgLayer>
                </a14:imgProps>
              </a:ext>
            </a:extLst>
          </a:blip>
          <a:srcRect l="43259" t="3153" r="35279" b="14467"/>
          <a:stretch/>
        </p:blipFill>
        <p:spPr>
          <a:xfrm>
            <a:off x="8077084" y="3209386"/>
            <a:ext cx="1381553" cy="30902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031304-FD8C-48B4-9351-C2D1D646CA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447" y1="32685" x2="37755" y2="48638"/>
                        <a14:foregroundMark x1="37755" y1="48638" x2="39796" y2="51946"/>
                        <a14:foregroundMark x1="39342" y1="37549" x2="39342" y2="46109"/>
                        <a14:foregroundMark x1="37755" y1="37549" x2="36508" y2="45331"/>
                        <a14:foregroundMark x1="35034" y1="41245" x2="34127" y2="45331"/>
                        <a14:foregroundMark x1="32880" y1="40856" x2="32653" y2="52724"/>
                        <a14:foregroundMark x1="30045" y1="50584" x2="31293" y2="61673"/>
                        <a14:foregroundMark x1="24376" y1="55837" x2="26531" y2="64981"/>
                        <a14:foregroundMark x1="21542" y1="60895" x2="23356" y2="71984"/>
                        <a14:foregroundMark x1="17914" y1="65370" x2="20975" y2="75486"/>
                        <a14:foregroundMark x1="18821" y1="71984" x2="21769" y2="78405"/>
                        <a14:foregroundMark x1="20068" y1="75097" x2="24150" y2="79183"/>
                        <a14:foregroundMark x1="19161" y1="70233" x2="25510" y2="78405"/>
                        <a14:foregroundMark x1="22902" y1="71790" x2="30839" y2="79183"/>
                        <a14:foregroundMark x1="27438" y1="66926" x2="37188" y2="73541"/>
                        <a14:foregroundMark x1="32880" y1="62062" x2="38435" y2="70428"/>
                        <a14:foregroundMark x1="38435" y1="70428" x2="38435" y2="70623"/>
                        <a14:foregroundMark x1="30726" y1="56031" x2="38435" y2="66537"/>
                        <a14:foregroundMark x1="23583" y1="56420" x2="28458" y2="65759"/>
                        <a14:foregroundMark x1="28458" y1="65759" x2="28458" y2="66148"/>
                        <a14:foregroundMark x1="20068" y1="59144" x2="23243" y2="70817"/>
                        <a14:foregroundMark x1="23243" y1="70817" x2="23583" y2="71401"/>
                        <a14:foregroundMark x1="20748" y1="62062" x2="25510" y2="71984"/>
                        <a14:foregroundMark x1="22676" y1="55837" x2="29365" y2="62062"/>
                        <a14:foregroundMark x1="29365" y1="62062" x2="29365" y2="62062"/>
                        <a14:foregroundMark x1="22449" y1="42802" x2="28912" y2="50584"/>
                        <a14:foregroundMark x1="26984" y1="43580" x2="29592" y2="50584"/>
                        <a14:foregroundMark x1="28118" y1="40078" x2="29819" y2="48054"/>
                        <a14:foregroundMark x1="36735" y1="48054" x2="37755" y2="57588"/>
                        <a14:foregroundMark x1="38435" y1="48638" x2="39796" y2="61284"/>
                        <a14:foregroundMark x1="39796" y1="61284" x2="39569" y2="61284"/>
                        <a14:foregroundMark x1="36054" y1="51751" x2="35714" y2="64591"/>
                        <a14:foregroundMark x1="35714" y1="64591" x2="35261" y2="67315"/>
                        <a14:foregroundMark x1="34127" y1="55058" x2="35601" y2="64981"/>
                        <a14:foregroundMark x1="37982" y1="49805" x2="41043" y2="61479"/>
                        <a14:foregroundMark x1="41043" y1="61479" x2="41043" y2="61673"/>
                        <a14:foregroundMark x1="39342" y1="50584" x2="37415" y2="47665"/>
                        <a14:foregroundMark x1="32653" y1="35798" x2="34127" y2="36770"/>
                        <a14:foregroundMark x1="31973" y1="35992" x2="28458" y2="41245"/>
                        <a14:foregroundMark x1="29819" y1="36381" x2="26531" y2="43580"/>
                        <a14:foregroundMark x1="25510" y1="42023" x2="23583" y2="51362"/>
                        <a14:foregroundMark x1="23923" y1="44942" x2="21202" y2="56226"/>
                        <a14:foregroundMark x1="21202" y1="56226" x2="21202" y2="55837"/>
                        <a14:foregroundMark x1="21202" y1="46109" x2="17914" y2="67704"/>
                        <a14:foregroundMark x1="18367" y1="70623" x2="20068" y2="78794"/>
                        <a14:foregroundMark x1="19615" y1="69844" x2="18367" y2="78794"/>
                        <a14:foregroundMark x1="18594" y1="79572" x2="28912" y2="82879"/>
                        <a14:foregroundMark x1="23583" y1="79183" x2="33220" y2="79183"/>
                        <a14:foregroundMark x1="27438" y1="78794" x2="36281" y2="79183"/>
                        <a14:foregroundMark x1="36281" y1="79183" x2="38662" y2="78016"/>
                        <a14:foregroundMark x1="39116" y1="66537" x2="39909" y2="72374"/>
                        <a14:foregroundMark x1="39796" y1="64202" x2="40363" y2="70623"/>
                        <a14:foregroundMark x1="40136" y1="60506" x2="41497" y2="64981"/>
                        <a14:foregroundMark x1="38889" y1="50584" x2="41043" y2="56031"/>
                        <a14:foregroundMark x1="39796" y1="52335" x2="40136" y2="53502"/>
                        <a14:foregroundMark x1="39569" y1="46498" x2="41723" y2="51362"/>
                        <a14:foregroundMark x1="36054" y1="35019" x2="37755" y2="39105"/>
                        <a14:foregroundMark x1="33220" y1="34630" x2="37755" y2="37938"/>
                        <a14:foregroundMark x1="32993" y1="35019" x2="30499" y2="38327"/>
                        <a14:foregroundMark x1="30272" y1="33852" x2="26757" y2="39883"/>
                        <a14:foregroundMark x1="29138" y1="38327" x2="26077" y2="41634"/>
                        <a14:foregroundMark x1="24150" y1="40078" x2="22449" y2="42023"/>
                        <a14:foregroundMark x1="23356" y1="42023" x2="22902" y2="46109"/>
                        <a14:foregroundMark x1="35601" y1="40078" x2="38662" y2="40856"/>
                        <a14:foregroundMark x1="35374" y1="36770" x2="41043" y2="39494"/>
                        <a14:foregroundMark x1="36054" y1="36381" x2="39909" y2="37938"/>
                        <a14:foregroundMark x1="36054" y1="35992" x2="35601" y2="34630"/>
                        <a14:foregroundMark x1="32993" y1="32685" x2="37415" y2="35798"/>
                        <a14:foregroundMark x1="37415" y1="35798" x2="40816" y2="38327"/>
                        <a14:foregroundMark x1="39116" y1="37938" x2="41497" y2="42412"/>
                        <a14:foregroundMark x1="40816" y1="40078" x2="39569" y2="37938"/>
                        <a14:foregroundMark x1="39569" y1="37549" x2="39116" y2="37938"/>
                        <a14:foregroundMark x1="37415" y1="36381" x2="37415" y2="36381"/>
                        <a14:foregroundMark x1="36281" y1="34241" x2="39116" y2="35019"/>
                        <a14:foregroundMark x1="37982" y1="35019" x2="39796" y2="37938"/>
                        <a14:foregroundMark x1="39342" y1="35409" x2="41950" y2="39883"/>
                        <a14:foregroundMark x1="41043" y1="38327" x2="41950" y2="42412"/>
                        <a14:foregroundMark x1="41723" y1="42412" x2="41723" y2="48638"/>
                        <a14:foregroundMark x1="41270" y1="46498" x2="41270" y2="44942"/>
                        <a14:foregroundMark x1="41270" y1="41245" x2="41497" y2="42412"/>
                        <a14:foregroundMark x1="38435" y1="34241" x2="41723" y2="38716"/>
                        <a14:foregroundMark x1="41043" y1="36381" x2="42290" y2="42023"/>
                        <a14:foregroundMark x1="40816" y1="35992" x2="42177" y2="40467"/>
                        <a14:foregroundMark x1="40363" y1="35409" x2="40363" y2="37160"/>
                        <a14:foregroundMark x1="39116" y1="73152" x2="39116" y2="76848"/>
                        <a14:foregroundMark x1="39116" y1="73930" x2="39116" y2="79767"/>
                        <a14:foregroundMark x1="22902" y1="78405" x2="17687" y2="75486"/>
                        <a14:foregroundMark x1="19048" y1="72374" x2="18141" y2="74708"/>
                        <a14:foregroundMark x1="18141" y1="71984" x2="17687" y2="74319"/>
                        <a14:foregroundMark x1="18367" y1="69455" x2="18141" y2="72763"/>
                        <a14:foregroundMark x1="18141" y1="69066" x2="18141" y2="72374"/>
                        <a14:foregroundMark x1="36508" y1="73930" x2="39909" y2="75681"/>
                        <a14:foregroundMark x1="40136" y1="70623" x2="40363" y2="76459"/>
                        <a14:foregroundMark x1="39116" y1="74708" x2="33220" y2="79183"/>
                        <a14:foregroundMark x1="29138" y1="80545" x2="35374" y2="80934"/>
                        <a14:foregroundMark x1="30045" y1="80934" x2="33220" y2="83658"/>
                        <a14:foregroundMark x1="29138" y1="82490" x2="35828" y2="81712"/>
                        <a14:foregroundMark x1="37188" y1="66537" x2="31293" y2="66148"/>
                        <a14:foregroundMark x1="35828" y1="76848" x2="38209" y2="80156"/>
                        <a14:foregroundMark x1="39116" y1="50973" x2="42744" y2="55837"/>
                        <a14:foregroundMark x1="41497" y1="44942" x2="42517" y2="48638"/>
                        <a14:foregroundMark x1="41270" y1="43191" x2="42290" y2="46109"/>
                        <a14:foregroundMark x1="41043" y1="42023" x2="41043" y2="42023"/>
                        <a14:foregroundMark x1="35034" y1="33852" x2="36961" y2="36381"/>
                        <a14:foregroundMark x1="32200" y1="33074" x2="36054" y2="33852"/>
                        <a14:foregroundMark x1="35601" y1="33074" x2="41497" y2="35798"/>
                        <a14:foregroundMark x1="41497" y1="35798" x2="43878" y2="51362"/>
                        <a14:foregroundMark x1="43878" y1="50584" x2="42857" y2="63230"/>
                        <a14:foregroundMark x1="42857" y1="63230" x2="41950" y2="63619"/>
                        <a14:foregroundMark x1="41270" y1="59144" x2="40816" y2="71012"/>
                        <a14:foregroundMark x1="41270" y1="69455" x2="41043" y2="74708"/>
                        <a14:foregroundMark x1="41497" y1="63813" x2="39796" y2="76848"/>
                        <a14:foregroundMark x1="39796" y1="76848" x2="34467" y2="85019"/>
                        <a14:foregroundMark x1="34467" y1="85019" x2="19955" y2="80739"/>
                        <a14:foregroundMark x1="19955" y1="80739" x2="16667" y2="68482"/>
                        <a14:foregroundMark x1="16667" y1="68482" x2="21202" y2="42802"/>
                        <a14:foregroundMark x1="21202" y1="42802" x2="35488" y2="32101"/>
                        <a14:foregroundMark x1="35488" y1="32101" x2="42290" y2="37743"/>
                        <a14:foregroundMark x1="42290" y1="37743" x2="44671" y2="50973"/>
                        <a14:foregroundMark x1="44671" y1="50973" x2="42177" y2="66148"/>
                      </a14:backgroundRemoval>
                    </a14:imgEffect>
                  </a14:imgLayer>
                </a14:imgProps>
              </a:ext>
            </a:extLst>
          </a:blip>
          <a:srcRect l="18070" t="34315" r="57498" b="15521"/>
          <a:stretch/>
        </p:blipFill>
        <p:spPr>
          <a:xfrm>
            <a:off x="6210890" y="4043548"/>
            <a:ext cx="1572635" cy="188176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B68101-9178-4726-A85B-346CF36E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08" y="4706389"/>
            <a:ext cx="2135072" cy="21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7806B09-1927-461E-AC6A-37D306938C9B}"/>
              </a:ext>
            </a:extLst>
          </p:cNvPr>
          <p:cNvSpPr/>
          <p:nvPr/>
        </p:nvSpPr>
        <p:spPr>
          <a:xfrm>
            <a:off x="4878302" y="699623"/>
            <a:ext cx="6536924" cy="9233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Timing Of Feedback-Information Is As Important As The Content</a:t>
            </a:r>
            <a:endParaRPr lang="de-DE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de-DE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3968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48D8A6-30FA-48B3-B068-DECD4F87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8EFD5E-5928-4083-A453-859AD183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 dirty="0"/>
              <a:t>Modules for process monitoring and operational CAQ</a:t>
            </a:r>
            <a:endParaRPr lang="de-DE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345F7F-60E8-41C1-9722-C245966D3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Goods income inspection</a:t>
            </a:r>
          </a:p>
          <a:p>
            <a:r>
              <a:rPr lang="en-US" sz="1700" dirty="0"/>
              <a:t>Statistical Process Control</a:t>
            </a:r>
          </a:p>
          <a:p>
            <a:pPr lvl="1"/>
            <a:r>
              <a:rPr lang="en-US" sz="1300" dirty="0"/>
              <a:t>attribute chart analysis</a:t>
            </a:r>
          </a:p>
          <a:p>
            <a:pPr lvl="1"/>
            <a:r>
              <a:rPr lang="en-US" sz="1300" dirty="0"/>
              <a:t>process control cards </a:t>
            </a:r>
          </a:p>
          <a:p>
            <a:pPr lvl="1"/>
            <a:r>
              <a:rPr lang="en-US" sz="1300" dirty="0"/>
              <a:t>inspection reporting</a:t>
            </a:r>
            <a:endParaRPr lang="en-US" sz="1700" dirty="0"/>
          </a:p>
          <a:p>
            <a:r>
              <a:rPr lang="en-US" sz="1700" dirty="0"/>
              <a:t>Outgoing goods inspection</a:t>
            </a:r>
          </a:p>
          <a:p>
            <a:r>
              <a:rPr lang="en-US" sz="1700" dirty="0"/>
              <a:t>Complaint management </a:t>
            </a:r>
          </a:p>
          <a:p>
            <a:pPr lvl="1"/>
            <a:r>
              <a:rPr lang="en-US" sz="1300" dirty="0"/>
              <a:t>8D-Reporting</a:t>
            </a:r>
          </a:p>
          <a:p>
            <a:r>
              <a:rPr lang="en-US" sz="1700" dirty="0"/>
              <a:t>Activity Management</a:t>
            </a:r>
          </a:p>
          <a:p>
            <a:endParaRPr lang="en-US" sz="1700" dirty="0"/>
          </a:p>
          <a:p>
            <a:endParaRPr lang="en-US" sz="1700" dirty="0"/>
          </a:p>
          <a:p>
            <a:endParaRPr lang="de-DE" sz="17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97DFDB-236A-43D5-B64E-575264000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22" y="1723644"/>
            <a:ext cx="6763043" cy="4269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031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46D40-FF41-4015-951B-824B9A0C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5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E370F2-3D08-4AD0-8525-BFF41FAE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PDAP Interfaces </a:t>
            </a:r>
            <a:r>
              <a:rPr lang="de-DE" sz="2800" dirty="0" err="1"/>
              <a:t>Overview</a:t>
            </a:r>
            <a:endParaRPr lang="de-DE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D901D-F281-441E-AB05-CDA4078FE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Connectors to ERP Systems </a:t>
            </a:r>
          </a:p>
          <a:p>
            <a:r>
              <a:rPr lang="en-US" sz="1700" dirty="0"/>
              <a:t>Connection to production environment for SPC</a:t>
            </a:r>
          </a:p>
          <a:p>
            <a:r>
              <a:rPr lang="en-US" sz="1700" dirty="0"/>
              <a:t>Connectors for inspection environment</a:t>
            </a:r>
          </a:p>
          <a:p>
            <a:r>
              <a:rPr lang="en-US" sz="1700" dirty="0"/>
              <a:t>Customized connections to other services and data sources as needed</a:t>
            </a:r>
          </a:p>
          <a:p>
            <a:r>
              <a:rPr lang="en-US" sz="1700" dirty="0"/>
              <a:t>Office Integration: Interfaces for Word and Excel for data and document exchange</a:t>
            </a:r>
          </a:p>
          <a:p>
            <a:endParaRPr lang="de-DE" sz="17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FDE170-857D-4D89-A90C-E808DCF2873F}"/>
              </a:ext>
            </a:extLst>
          </p:cNvPr>
          <p:cNvSpPr/>
          <p:nvPr/>
        </p:nvSpPr>
        <p:spPr>
          <a:xfrm>
            <a:off x="5596468" y="5063077"/>
            <a:ext cx="4522552" cy="156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APQP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F6FCDC-F535-43F3-8C0C-E8EBD8D7BE71}"/>
              </a:ext>
            </a:extLst>
          </p:cNvPr>
          <p:cNvSpPr txBox="1"/>
          <p:nvPr/>
        </p:nvSpPr>
        <p:spPr>
          <a:xfrm>
            <a:off x="4180330" y="962006"/>
            <a:ext cx="8136904" cy="452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CAQ Scenarios With Extensive Interfaces</a:t>
            </a:r>
          </a:p>
          <a:p>
            <a:r>
              <a:rPr lang="en-US" sz="1200" dirty="0">
                <a:solidFill>
                  <a:srgbClr val="002060"/>
                </a:solidFill>
                <a:cs typeface="Arial" panose="020B0604020202020204" pitchFamily="34" charset="0"/>
              </a:rPr>
              <a:t>Data Acquisition And Consolidation According To The ETL Principle:</a:t>
            </a:r>
            <a:endParaRPr lang="de-DE" sz="1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Internal And External Databases            </a:t>
            </a:r>
            <a:r>
              <a:rPr lang="de-DE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Machine</a:t>
            </a:r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 Data </a:t>
            </a:r>
            <a:r>
              <a:rPr lang="de-DE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Acquisitionin</a:t>
            </a:r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    </a:t>
            </a:r>
            <a:r>
              <a:rPr lang="de-DE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Employees</a:t>
            </a:r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 / Customers / </a:t>
            </a:r>
            <a:r>
              <a:rPr lang="de-DE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Suppliers</a:t>
            </a:r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Different Sources And Different Qualitys</a:t>
            </a: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Different Formates                                       </a:t>
            </a:r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ABC5E47-2A3A-40EC-894B-70D0FCBEA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638" y="2192411"/>
            <a:ext cx="2224620" cy="854205"/>
          </a:xfrm>
          <a:prstGeom prst="flowChartMultidocumen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CEDFF3F-F80E-4A9B-B908-8740ABFD6343}"/>
              </a:ext>
            </a:extLst>
          </p:cNvPr>
          <p:cNvSpPr txBox="1"/>
          <p:nvPr/>
        </p:nvSpPr>
        <p:spPr>
          <a:xfrm>
            <a:off x="5073522" y="4644522"/>
            <a:ext cx="6032628" cy="306899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&lt;XML /&gt;   JSON     CSV   IDOC  OGP   XLSX  DOCX   SQL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28EEDB5-1800-4237-9F6D-4FA3570C9DE8}"/>
              </a:ext>
            </a:extLst>
          </p:cNvPr>
          <p:cNvSpPr txBox="1"/>
          <p:nvPr/>
        </p:nvSpPr>
        <p:spPr>
          <a:xfrm>
            <a:off x="5076825" y="3772038"/>
            <a:ext cx="6029326" cy="306000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Webservice   File  TCP   Network Share</a:t>
            </a:r>
          </a:p>
        </p:txBody>
      </p:sp>
      <p:pic>
        <p:nvPicPr>
          <p:cNvPr id="2053" name="Picture 5" descr="No Data Available">
            <a:extLst>
              <a:ext uri="{FF2B5EF4-FFF2-40B4-BE49-F238E27FC236}">
                <a16:creationId xmlns:a16="http://schemas.microsoft.com/office/drawing/2014/main" id="{121BF7EE-92B9-47C6-ADF0-9D5425C1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57" y="1929828"/>
            <a:ext cx="7664199" cy="162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3DD5076-2EFE-4763-95AB-7231219B8839}"/>
              </a:ext>
            </a:extLst>
          </p:cNvPr>
          <p:cNvGrpSpPr/>
          <p:nvPr/>
        </p:nvGrpSpPr>
        <p:grpSpPr>
          <a:xfrm>
            <a:off x="6459938" y="5217940"/>
            <a:ext cx="2880320" cy="1640050"/>
            <a:chOff x="2971800" y="2452153"/>
            <a:chExt cx="3200400" cy="195369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0F2E10F-50B4-46F3-8870-D59570ADA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452153"/>
              <a:ext cx="3200400" cy="195369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Grafik 20" descr="Server">
              <a:extLst>
                <a:ext uri="{FF2B5EF4-FFF2-40B4-BE49-F238E27FC236}">
                  <a16:creationId xmlns:a16="http://schemas.microsoft.com/office/drawing/2014/main" id="{C48402CB-AFBB-4F4E-9C6A-D0CCA192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24300" y="3080803"/>
              <a:ext cx="723900" cy="723900"/>
            </a:xfrm>
            <a:prstGeom prst="rect">
              <a:avLst/>
            </a:prstGeom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63ACD57D-EFC9-4929-BB36-C7D7C6B755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744" y="2866059"/>
            <a:ext cx="631593" cy="44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rafik 29" descr="Zielgruppe">
            <a:extLst>
              <a:ext uri="{FF2B5EF4-FFF2-40B4-BE49-F238E27FC236}">
                <a16:creationId xmlns:a16="http://schemas.microsoft.com/office/drawing/2014/main" id="{E7FA69A0-4201-40F5-A176-8567F4796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01916" y="2208872"/>
            <a:ext cx="632614" cy="63261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BA0C008-019D-43D6-92EC-20E5AD53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8796" y="2030478"/>
            <a:ext cx="598428" cy="35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9" descr="In-Memory OLTP - MS SQL Server 2014 | Informatik Aktuell">
            <a:extLst>
              <a:ext uri="{FF2B5EF4-FFF2-40B4-BE49-F238E27FC236}">
                <a16:creationId xmlns:a16="http://schemas.microsoft.com/office/drawing/2014/main" id="{642B1558-EA39-4F0D-915D-5FD8D838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57" y="2775525"/>
            <a:ext cx="941994" cy="52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5F62064-89AC-4B01-B635-9F2E5AB777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6786" y="3244873"/>
            <a:ext cx="929984" cy="11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D04526E-467C-4373-ABDD-03E5D223D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1397" y="3068125"/>
            <a:ext cx="521049" cy="27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Grafik 42" descr="Aus der Cloud herunterladen">
            <a:extLst>
              <a:ext uri="{FF2B5EF4-FFF2-40B4-BE49-F238E27FC236}">
                <a16:creationId xmlns:a16="http://schemas.microsoft.com/office/drawing/2014/main" id="{4B3BB937-C298-4601-A546-9103E5AF6C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66626" y="2085585"/>
            <a:ext cx="689940" cy="68994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Grafik 45" descr="Roboterhand">
            <a:extLst>
              <a:ext uri="{FF2B5EF4-FFF2-40B4-BE49-F238E27FC236}">
                <a16:creationId xmlns:a16="http://schemas.microsoft.com/office/drawing/2014/main" id="{A86DC62C-6A85-43EB-B58E-4C970EF5D6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55449" y="2778320"/>
            <a:ext cx="710476" cy="71047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296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48D8A6-30FA-48B3-B068-DECD4F87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8EFD5E-5928-4083-A453-859AD183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 dirty="0"/>
              <a:t>Quality </a:t>
            </a:r>
            <a:r>
              <a:rPr lang="en-US" sz="2400" dirty="0" err="1"/>
              <a:t>Planing</a:t>
            </a:r>
            <a:r>
              <a:rPr lang="en-US" sz="2400" dirty="0"/>
              <a:t> and strategical CAQ</a:t>
            </a:r>
            <a:endParaRPr lang="de-DE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345F7F-60E8-41C1-9722-C245966D3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APQP </a:t>
            </a:r>
          </a:p>
          <a:p>
            <a:r>
              <a:rPr lang="en-US" sz="1700" dirty="0"/>
              <a:t>Risk Matrix</a:t>
            </a:r>
          </a:p>
          <a:p>
            <a:r>
              <a:rPr lang="en-US" sz="1700" dirty="0"/>
              <a:t>FMEA</a:t>
            </a:r>
          </a:p>
          <a:p>
            <a:r>
              <a:rPr lang="en-US" sz="1700" dirty="0"/>
              <a:t>Control Plan</a:t>
            </a:r>
          </a:p>
          <a:p>
            <a:r>
              <a:rPr lang="en-US" sz="1700" dirty="0"/>
              <a:t>First Sampling</a:t>
            </a:r>
          </a:p>
          <a:p>
            <a:r>
              <a:rPr lang="en-US" sz="1700" dirty="0"/>
              <a:t>Inspection </a:t>
            </a:r>
            <a:r>
              <a:rPr lang="en-US" sz="1700" dirty="0" err="1"/>
              <a:t>Planing</a:t>
            </a:r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de-DE" sz="170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97272DB-F607-4BC3-A228-FE384863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542861"/>
            <a:ext cx="6917691" cy="389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BFE9BCB-CC67-4CF1-94D0-032870F0D48A}"/>
              </a:ext>
            </a:extLst>
          </p:cNvPr>
          <p:cNvPicPr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96" y="3193413"/>
            <a:ext cx="4831795" cy="358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89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78371A4-48D4-4DF9-BBE5-4456BCCC8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952" y="1"/>
            <a:ext cx="12463838" cy="6857999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1A2DF3-2959-42FB-999B-523B69D7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Risk Management Matrix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E7779A-BAFC-4F5E-94F3-E79A0BB8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r>
              <a:rPr lang="en-US" sz="1700" dirty="0"/>
              <a:t>Simple browser based interfaces </a:t>
            </a:r>
          </a:p>
          <a:p>
            <a:r>
              <a:rPr lang="en-US" sz="1700" dirty="0"/>
              <a:t>Analysis over all connected systems</a:t>
            </a:r>
          </a:p>
          <a:p>
            <a:r>
              <a:rPr lang="en-US" sz="1700" dirty="0"/>
              <a:t>One Page Views</a:t>
            </a:r>
          </a:p>
          <a:p>
            <a:r>
              <a:rPr lang="en-US" sz="1700" dirty="0"/>
              <a:t>KPI-Boards and Score Cards </a:t>
            </a:r>
          </a:p>
          <a:p>
            <a:r>
              <a:rPr lang="en-US" sz="1700" dirty="0"/>
              <a:t>Management Reviews</a:t>
            </a:r>
          </a:p>
          <a:p>
            <a:r>
              <a:rPr lang="en-US" sz="1700" dirty="0"/>
              <a:t>Office like designer</a:t>
            </a:r>
          </a:p>
          <a:p>
            <a:r>
              <a:rPr lang="en-US" sz="1700" dirty="0"/>
              <a:t>Process risk assessment</a:t>
            </a:r>
          </a:p>
          <a:p>
            <a:r>
              <a:rPr lang="en-US" sz="1700" dirty="0"/>
              <a:t>Plausibility Feedback Evaluation for FMEA</a:t>
            </a:r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  <a:p>
            <a:endParaRPr lang="de-DE" sz="17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F3AC56-3C45-46E4-A6D2-228C11A6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330" y="1612626"/>
            <a:ext cx="7640576" cy="4188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8509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81">
            <a:extLst>
              <a:ext uri="{FF2B5EF4-FFF2-40B4-BE49-F238E27FC236}">
                <a16:creationId xmlns:a16="http://schemas.microsoft.com/office/drawing/2014/main" id="{24C606F0-B762-4A69-A23B-D70EA0DC6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83">
            <a:extLst>
              <a:ext uri="{FF2B5EF4-FFF2-40B4-BE49-F238E27FC236}">
                <a16:creationId xmlns:a16="http://schemas.microsoft.com/office/drawing/2014/main" id="{647702F7-5C79-4B7D-B581-85F299291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6742BA-376D-4F73-A4EC-33F5D528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3803904" cy="15326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/>
              <a:t>Enterprise Reporting Plattform Profiding C</a:t>
            </a: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entral Dashboards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35" name="Group 85">
            <a:extLst>
              <a:ext uri="{FF2B5EF4-FFF2-40B4-BE49-F238E27FC236}">
                <a16:creationId xmlns:a16="http://schemas.microsoft.com/office/drawing/2014/main" id="{B7F4DB96-7117-43BC-BAFA-79F7CC15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5EB161F8-6B81-4944-BCDB-9D155714F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66">
              <a:extLst>
                <a:ext uri="{FF2B5EF4-FFF2-40B4-BE49-F238E27FC236}">
                  <a16:creationId xmlns:a16="http://schemas.microsoft.com/office/drawing/2014/main" id="{3825CEE7-157B-4C45-9B6C-D7D958C89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E8B05FBE-D36C-4D10-AF27-E3EF3224C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66">
              <a:extLst>
                <a:ext uri="{FF2B5EF4-FFF2-40B4-BE49-F238E27FC236}">
                  <a16:creationId xmlns:a16="http://schemas.microsoft.com/office/drawing/2014/main" id="{53FD0F6C-0511-406C-A403-EC593C346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AE6B8CF-F386-4EA0-9CC0-04BB5F32C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1463BB0-8DF9-4D90-98E7-9B8D84D5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9E7A88AC-E05A-46F2-9900-841DABE3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8EF687B8-F62A-4D83-B2B7-CF32E6207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AD919404-5690-491D-BEC0-5098B3C9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A5535ADD-3CD0-401F-9AEA-EB1AE720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B4AC5220-D189-4824-86F1-E8EDF9B96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A8DCD539-6938-457B-8519-8A2E3F7AF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60764895-7F5A-4853-9923-FFA49E4A2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12CC9DA-DBF1-4E4B-851C-A8AF99A95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9AF0E019-BE2A-47B4-995E-A0CB1BA57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B1817D57-9735-4418-AFA9-7F85F5535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78BD2D83-2631-4F87-BE03-AD58D63CB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608F4E98-52AD-4F2D-B287-A13E64EF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D33C6372-7ED3-46C4-8DC6-30DC0DCC4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2DA61528-5416-4779-8F18-C441496D0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6AC32B53-245B-4AF5-B9CD-F688A5A3E331}"/>
              </a:ext>
            </a:extLst>
          </p:cNvPr>
          <p:cNvSpPr txBox="1">
            <a:spLocks/>
          </p:cNvSpPr>
          <p:nvPr/>
        </p:nvSpPr>
        <p:spPr>
          <a:xfrm>
            <a:off x="594360" y="2775900"/>
            <a:ext cx="3392424" cy="3430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Ongoing Overviews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Monitoring of Target Values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Summarized Sunburts </a:t>
            </a:r>
            <a:r>
              <a:rPr lang="en-US" sz="1800" dirty="0">
                <a:latin typeface="+mn-lt"/>
                <a:ea typeface="+mn-ea"/>
                <a:cs typeface="+mn-cs"/>
              </a:rPr>
              <a:t>Charts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TO DO List of open actions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F21C59-AC74-4733-977F-7FF339A93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5" r="6350" b="-2"/>
          <a:stretch/>
        </p:blipFill>
        <p:spPr>
          <a:xfrm rot="16200000">
            <a:off x="3634740" y="1591056"/>
            <a:ext cx="5678424" cy="3675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F721E-43AF-44E2-BB24-211E3D2F2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2722"/>
          <a:stretch/>
        </p:blipFill>
        <p:spPr bwMode="auto">
          <a:xfrm>
            <a:off x="8430768" y="589788"/>
            <a:ext cx="35204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614B263-5C5B-41EA-B149-BA67AE842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5998" b="-2"/>
          <a:stretch/>
        </p:blipFill>
        <p:spPr bwMode="auto">
          <a:xfrm>
            <a:off x="8430768" y="3488436"/>
            <a:ext cx="35204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A0830D7-560A-44A6-B6B3-C17A26405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9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31D60-0B3B-4477-BB7F-4DB758AC5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4" t="606" r="1784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28C15-3C75-414C-9296-D361F90D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en-US" sz="2800"/>
              <a:t>PDAP Management View CAQ BI and Analytics</a:t>
            </a:r>
            <a:endParaRPr lang="de-DE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5546524-B292-4A7A-AE66-43404FA94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337668"/>
              </p:ext>
            </p:extLst>
          </p:nvPr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786AE80-5194-487E-B12F-2D3BAD6B8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043" y="3217927"/>
            <a:ext cx="5893652" cy="323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7C9F420E-0919-405A-9914-A9009CCC3F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6588" r="4886" b="6239"/>
          <a:stretch/>
        </p:blipFill>
        <p:spPr>
          <a:xfrm>
            <a:off x="5833007" y="813054"/>
            <a:ext cx="4284782" cy="241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87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enutzerdefiniert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94D0"/>
      </a:accent1>
      <a:accent2>
        <a:srgbClr val="9CC3E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CC3E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Breitbild</PresentationFormat>
  <Paragraphs>142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Quality Management since 1983   </vt:lpstr>
      <vt:lpstr>PDAP Overview CAQ-Modules and Extensions </vt:lpstr>
      <vt:lpstr>PDAP System Overview</vt:lpstr>
      <vt:lpstr>Modules for process monitoring and operational CAQ</vt:lpstr>
      <vt:lpstr>PDAP Interfaces Overview</vt:lpstr>
      <vt:lpstr>Quality Planing and strategical CAQ</vt:lpstr>
      <vt:lpstr>Risk Management Matrix</vt:lpstr>
      <vt:lpstr>Enterprise Reporting Plattform Profiding Central Dashboards</vt:lpstr>
      <vt:lpstr>PDAP Management View CAQ BI and Analytics</vt:lpstr>
      <vt:lpstr>PDAP System Management</vt:lpstr>
      <vt:lpstr>Overview Reference Customers with international dependances</vt:lpstr>
      <vt:lpstr>Support in German an English</vt:lpstr>
      <vt:lpstr>PDAP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Management since 1983   </dc:title>
  <dc:creator>Mark Hausmann</dc:creator>
  <cp:lastModifiedBy>Mark Hausmann</cp:lastModifiedBy>
  <cp:revision>74</cp:revision>
  <dcterms:created xsi:type="dcterms:W3CDTF">2020-08-31T10:59:45Z</dcterms:created>
  <dcterms:modified xsi:type="dcterms:W3CDTF">2020-09-01T12:16:10Z</dcterms:modified>
</cp:coreProperties>
</file>